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10693400" cy="75565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A9C0C1A2-4280-41EC-E554-40F297F9AD58}"/>
    <p:ext uri="{F43F8CEE-1D12-462A-F34C-7A73505C08C7}"/>
    <p:ext uri="{187F632E-47BA-4BCE-A4D1-26829BA3C101}"/>
  </p:extLst>
</p:presentationPr>
</file>

<file path=ppt/tableStyles.xml><?xml version="1.0" encoding="utf-8"?>
<a:tblStyleLst xmlns:a="http://schemas.openxmlformats.org/drawingml/2006/main" def="{4F22A8CB-BA14-4013-7B49-FB6591E45B44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900" y="-9330"/>
            <a:ext cx="10723576" cy="757516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169" y="2649440"/>
            <a:ext cx="6814024" cy="1813981"/>
          </a:xfrm>
        </p:spPr>
        <p:txBody>
          <a:bodyPr anchor="b">
            <a:noAutofit/>
          </a:bodyPr>
          <a:lstStyle>
            <a:lvl1pPr algn="r">
              <a:defRPr sz="59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169" y="4463420"/>
            <a:ext cx="6814024" cy="120862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37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3" y="671689"/>
            <a:ext cx="7423299" cy="3750263"/>
          </a:xfrm>
        </p:spPr>
        <p:txBody>
          <a:bodyPr anchor="ctr">
            <a:normAutofit/>
          </a:bodyPr>
          <a:lstStyle>
            <a:lvl1pPr algn="l">
              <a:defRPr sz="484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3" y="4925719"/>
            <a:ext cx="7423299" cy="1730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98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15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185" y="671689"/>
            <a:ext cx="7101080" cy="3330457"/>
          </a:xfrm>
        </p:spPr>
        <p:txBody>
          <a:bodyPr anchor="ctr">
            <a:normAutofit/>
          </a:bodyPr>
          <a:lstStyle>
            <a:lvl1pPr algn="l">
              <a:defRPr sz="484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87645" y="4002146"/>
            <a:ext cx="6338160" cy="41980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789" indent="0">
              <a:buFontTx/>
              <a:buNone/>
              <a:defRPr/>
            </a:lvl2pPr>
            <a:lvl3pPr marL="1007577" indent="0">
              <a:buFontTx/>
              <a:buNone/>
              <a:defRPr/>
            </a:lvl3pPr>
            <a:lvl4pPr marL="1511366" indent="0">
              <a:buFontTx/>
              <a:buNone/>
              <a:defRPr/>
            </a:lvl4pPr>
            <a:lvl5pPr marL="201515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4925719"/>
            <a:ext cx="7423300" cy="1730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98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64504" y="870879"/>
            <a:ext cx="534809" cy="644337"/>
          </a:xfrm>
          <a:prstGeom prst="rect">
            <a:avLst/>
          </a:prstGeom>
        </p:spPr>
        <p:txBody>
          <a:bodyPr vert="horz" lIns="100753" tIns="50377" rIns="100753" bIns="50377" rtlCol="0" anchor="ctr">
            <a:noAutofit/>
          </a:bodyPr>
          <a:lstStyle/>
          <a:p>
            <a:pPr lvl="0"/>
            <a:r>
              <a:rPr lang="en-US" sz="881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91060" y="3180557"/>
            <a:ext cx="534809" cy="644337"/>
          </a:xfrm>
          <a:prstGeom prst="rect">
            <a:avLst/>
          </a:prstGeom>
        </p:spPr>
        <p:txBody>
          <a:bodyPr vert="horz" lIns="100753" tIns="50377" rIns="100753" bIns="50377" rtlCol="0" anchor="ctr">
            <a:noAutofit/>
          </a:bodyPr>
          <a:lstStyle/>
          <a:p>
            <a:pPr lvl="0"/>
            <a:r>
              <a:rPr lang="en-US" sz="881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24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2" y="2128765"/>
            <a:ext cx="7423300" cy="2859812"/>
          </a:xfrm>
        </p:spPr>
        <p:txBody>
          <a:bodyPr anchor="b">
            <a:normAutofit/>
          </a:bodyPr>
          <a:lstStyle>
            <a:lvl1pPr algn="l">
              <a:defRPr sz="484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4988577"/>
            <a:ext cx="7423300" cy="1668109"/>
          </a:xfrm>
        </p:spPr>
        <p:txBody>
          <a:bodyPr anchor="t">
            <a:normAutofit/>
          </a:bodyPr>
          <a:lstStyle>
            <a:lvl1pPr marL="0" indent="0" algn="l">
              <a:buNone/>
              <a:defRPr sz="198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895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185" y="671689"/>
            <a:ext cx="7101080" cy="3330457"/>
          </a:xfrm>
        </p:spPr>
        <p:txBody>
          <a:bodyPr anchor="ctr">
            <a:normAutofit/>
          </a:bodyPr>
          <a:lstStyle>
            <a:lvl1pPr algn="l">
              <a:defRPr sz="484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2890" y="4421952"/>
            <a:ext cx="7423301" cy="5666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789" indent="0">
              <a:buFontTx/>
              <a:buNone/>
              <a:defRPr/>
            </a:lvl2pPr>
            <a:lvl3pPr marL="1007577" indent="0">
              <a:buFontTx/>
              <a:buNone/>
              <a:defRPr/>
            </a:lvl3pPr>
            <a:lvl4pPr marL="1511366" indent="0">
              <a:buFontTx/>
              <a:buNone/>
              <a:defRPr/>
            </a:lvl4pPr>
            <a:lvl5pPr marL="201515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4988577"/>
            <a:ext cx="7423300" cy="1668109"/>
          </a:xfrm>
        </p:spPr>
        <p:txBody>
          <a:bodyPr anchor="t">
            <a:normAutofit/>
          </a:bodyPr>
          <a:lstStyle>
            <a:lvl1pPr marL="0" indent="0" algn="l">
              <a:buNone/>
              <a:defRPr sz="198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64504" y="870879"/>
            <a:ext cx="534809" cy="644337"/>
          </a:xfrm>
          <a:prstGeom prst="rect">
            <a:avLst/>
          </a:prstGeom>
        </p:spPr>
        <p:txBody>
          <a:bodyPr vert="horz" lIns="100753" tIns="50377" rIns="100753" bIns="50377" rtlCol="0" anchor="ctr">
            <a:noAutofit/>
          </a:bodyPr>
          <a:lstStyle/>
          <a:p>
            <a:pPr lvl="0"/>
            <a:r>
              <a:rPr lang="en-US" sz="881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91060" y="3180557"/>
            <a:ext cx="534809" cy="644337"/>
          </a:xfrm>
          <a:prstGeom prst="rect">
            <a:avLst/>
          </a:prstGeom>
        </p:spPr>
        <p:txBody>
          <a:bodyPr vert="horz" lIns="100753" tIns="50377" rIns="100753" bIns="50377" rtlCol="0" anchor="ctr">
            <a:noAutofit/>
          </a:bodyPr>
          <a:lstStyle/>
          <a:p>
            <a:pPr lvl="0"/>
            <a:r>
              <a:rPr lang="en-US" sz="881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2328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201" y="671689"/>
            <a:ext cx="7415991" cy="3330457"/>
          </a:xfrm>
        </p:spPr>
        <p:txBody>
          <a:bodyPr anchor="ctr">
            <a:normAutofit/>
          </a:bodyPr>
          <a:lstStyle>
            <a:lvl1pPr algn="l">
              <a:defRPr sz="484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2890" y="4421952"/>
            <a:ext cx="7423301" cy="5666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5">
                <a:solidFill>
                  <a:schemeClr val="accent1"/>
                </a:solidFill>
              </a:defRPr>
            </a:lvl1pPr>
            <a:lvl2pPr marL="503789" indent="0">
              <a:buFontTx/>
              <a:buNone/>
              <a:defRPr/>
            </a:lvl2pPr>
            <a:lvl3pPr marL="1007577" indent="0">
              <a:buFontTx/>
              <a:buNone/>
              <a:defRPr/>
            </a:lvl3pPr>
            <a:lvl4pPr marL="1511366" indent="0">
              <a:buFontTx/>
              <a:buNone/>
              <a:defRPr/>
            </a:lvl4pPr>
            <a:lvl5pPr marL="201515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4988577"/>
            <a:ext cx="7423300" cy="1668109"/>
          </a:xfrm>
        </p:spPr>
        <p:txBody>
          <a:bodyPr anchor="t">
            <a:normAutofit/>
          </a:bodyPr>
          <a:lstStyle>
            <a:lvl1pPr marL="0" indent="0" algn="l">
              <a:buNone/>
              <a:defRPr sz="198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0323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1387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0134" y="671689"/>
            <a:ext cx="1144666" cy="578632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892" y="671689"/>
            <a:ext cx="6075294" cy="5786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68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071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2" y="2975957"/>
            <a:ext cx="7423300" cy="2012622"/>
          </a:xfrm>
        </p:spPr>
        <p:txBody>
          <a:bodyPr anchor="b"/>
          <a:lstStyle>
            <a:lvl1pPr algn="l">
              <a:defRPr sz="440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4988577"/>
            <a:ext cx="7423300" cy="948033"/>
          </a:xfrm>
        </p:spPr>
        <p:txBody>
          <a:bodyPr anchor="t"/>
          <a:lstStyle>
            <a:lvl1pPr marL="0" indent="0" algn="l">
              <a:buNone/>
              <a:defRPr sz="220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04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3" y="671689"/>
            <a:ext cx="7423299" cy="14553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894" y="2380649"/>
            <a:ext cx="3611372" cy="4276036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4819" y="2380651"/>
            <a:ext cx="3611373" cy="4276037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519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3" y="671689"/>
            <a:ext cx="7423298" cy="145532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2381083"/>
            <a:ext cx="3614369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/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892" y="3016040"/>
            <a:ext cx="3614369" cy="36406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21821" y="2381083"/>
            <a:ext cx="3614369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/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21821" y="3016040"/>
            <a:ext cx="3614369" cy="36406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501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2" y="671689"/>
            <a:ext cx="7423299" cy="14553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22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76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2" y="1651240"/>
            <a:ext cx="3262963" cy="1408680"/>
          </a:xfrm>
        </p:spPr>
        <p:txBody>
          <a:bodyPr anchor="b">
            <a:normAutofit/>
          </a:bodyPr>
          <a:lstStyle>
            <a:lvl1pPr>
              <a:defRPr sz="22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408" y="567372"/>
            <a:ext cx="3959782" cy="608931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892" y="3059919"/>
            <a:ext cx="3262963" cy="2847680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842" indent="0">
              <a:buNone/>
              <a:defRPr sz="1157"/>
            </a:lvl2pPr>
            <a:lvl3pPr marL="755683" indent="0">
              <a:buNone/>
              <a:defRPr sz="992"/>
            </a:lvl3pPr>
            <a:lvl4pPr marL="1133525" indent="0">
              <a:buNone/>
              <a:defRPr sz="826"/>
            </a:lvl4pPr>
            <a:lvl5pPr marL="1511366" indent="0">
              <a:buNone/>
              <a:defRPr sz="826"/>
            </a:lvl5pPr>
            <a:lvl6pPr marL="1889208" indent="0">
              <a:buNone/>
              <a:defRPr sz="826"/>
            </a:lvl6pPr>
            <a:lvl7pPr marL="2267049" indent="0">
              <a:buNone/>
              <a:defRPr sz="826"/>
            </a:lvl7pPr>
            <a:lvl8pPr marL="2644891" indent="0">
              <a:buNone/>
              <a:defRPr sz="826"/>
            </a:lvl8pPr>
            <a:lvl9pPr marL="3022732" indent="0">
              <a:buNone/>
              <a:defRPr sz="8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302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92" y="5289550"/>
            <a:ext cx="7423299" cy="624461"/>
          </a:xfrm>
        </p:spPr>
        <p:txBody>
          <a:bodyPr anchor="b">
            <a:normAutofit/>
          </a:bodyPr>
          <a:lstStyle>
            <a:lvl1pPr algn="l">
              <a:defRPr sz="2645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12892" y="671689"/>
            <a:ext cx="7423299" cy="423741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892" y="5914011"/>
            <a:ext cx="7423299" cy="742675"/>
          </a:xfrm>
        </p:spPr>
        <p:txBody>
          <a:bodyPr>
            <a:normAutofit/>
          </a:bodyPr>
          <a:lstStyle>
            <a:lvl1pPr marL="0" indent="0">
              <a:buNone/>
              <a:defRPr sz="1322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62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901" y="-9330"/>
            <a:ext cx="10723578" cy="757516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893" y="671689"/>
            <a:ext cx="7423298" cy="14553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892" y="2380651"/>
            <a:ext cx="7423299" cy="4276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1149" y="6656687"/>
            <a:ext cx="800054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F82C5-BA5D-4BE1-7C72-E933AFFE250F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2893" y="6656687"/>
            <a:ext cx="5406310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36690" y="6656687"/>
            <a:ext cx="59950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fld id="{0DA69EE9-F4F7-44F8-92AF-7F7C57A42D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08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503789" rtl="0" eaLnBrk="1" latinLnBrk="0" hangingPunct="1">
        <a:spcBef>
          <a:spcPct val="0"/>
        </a:spcBef>
        <a:buNone/>
        <a:defRPr sz="3967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77842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657" indent="-314868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472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260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049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0838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4626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8415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2204" indent="-251894" algn="l" defTabSz="503789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503789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dffactory.com" TargetMode="External"/><Relationship Id="rId2" Type="http://schemas.openxmlformats.org/officeDocument/2006/relationships/hyperlink" Target="mailto:bpoopak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dffactory.co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dffactory.co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dffactory.co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dffactory.co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dffactory.co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ffactory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2"/>
          <p:cNvSpPr txBox="1"/>
          <p:nvPr/>
        </p:nvSpPr>
        <p:spPr>
          <a:xfrm>
            <a:off x="228600" y="2580498"/>
            <a:ext cx="8618838" cy="6499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018032" marR="0" indent="326136" eaLnBrk="0">
              <a:lnSpc>
                <a:spcPct val="100623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3" name="TextBox3">
            <a:hlinkClick r:id="rId2"/>
          </p:cNvPr>
          <p:cNvSpPr txBox="1"/>
          <p:nvPr/>
        </p:nvSpPr>
        <p:spPr>
          <a:xfrm>
            <a:off x="3685032" y="6319012"/>
            <a:ext cx="3479673" cy="4366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just" eaLnBrk="0">
              <a:lnSpc>
                <a:spcPct val="87500"/>
              </a:lnSpc>
              <a:tabLst>
                <a:tab pos="3479673" algn="r"/>
              </a:tabLst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87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116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4" name="TextBox4">
            <a:hlinkClick r:id="rId3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773F6EDE-89FD-4F28-947D-E95EE5F6BE83}"/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54"/>
          <p:cNvSpPr txBox="1"/>
          <p:nvPr/>
        </p:nvSpPr>
        <p:spPr>
          <a:xfrm>
            <a:off x="228599" y="586014"/>
            <a:ext cx="9029540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3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2700529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</a:p>
          <a:p>
            <a:pPr marL="0" marR="0" indent="0" eaLnBrk="0">
              <a:lnSpc>
                <a:spcPct val="2104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3825241" marR="94580" indent="-2956560" eaLnBrk="0">
              <a:lnSpc>
                <a:spcPct val="100264"/>
              </a:lnSpc>
              <a:spcAft>
                <a:spcPts val="124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preferable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first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analyzed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chemical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serologic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studies.</a:t>
            </a:r>
          </a:p>
          <a:p>
            <a:pPr marL="1981200" marR="2918" indent="-792480" eaLnBrk="0">
              <a:lnSpc>
                <a:spcPct val="91137"/>
              </a:lnSpc>
              <a:spcBef>
                <a:spcPts val="80"/>
              </a:spcBef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Subsequent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microbial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obtain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accurate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</a:p>
          <a:p>
            <a:pPr marL="6431281" marR="2470" indent="-4657344" eaLnBrk="0">
              <a:lnSpc>
                <a:spcPct val="100529"/>
              </a:lnSpc>
              <a:spcAft>
                <a:spcPts val="43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decrease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chance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bacterial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ontamination.</a:t>
            </a:r>
          </a:p>
          <a:p>
            <a:pPr marL="993648" marR="0" indent="0" eaLnBrk="0">
              <a:lnSpc>
                <a:spcPct val="93518"/>
              </a:lnSpc>
            </a:pP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necessary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spinal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6989064" marR="0" indent="-5919216" eaLnBrk="0">
              <a:lnSpc>
                <a:spcPct val="94642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does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clot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occasionally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puncture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traumatic.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52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5" name="TextBox55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6" name="TextBox56"/>
          <p:cNvSpPr txBox="1"/>
          <p:nvPr/>
        </p:nvSpPr>
        <p:spPr>
          <a:xfrm>
            <a:off x="9457944" y="2108497"/>
            <a:ext cx="141885" cy="33083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51587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9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3150" kern="0" spc="-1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F7BC36ED-674D-438C-B414-7B34642929BB}"/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57"/>
          <p:cNvSpPr txBox="1"/>
          <p:nvPr/>
        </p:nvSpPr>
        <p:spPr>
          <a:xfrm>
            <a:off x="228601" y="586014"/>
            <a:ext cx="9029558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1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2700527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</a:p>
          <a:p>
            <a:pPr marL="0" marR="0" indent="0" eaLnBrk="0">
              <a:lnSpc>
                <a:spcPct val="24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740407" marR="0" indent="-405384" eaLnBrk="0">
              <a:lnSpc>
                <a:spcPct val="101587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relatively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total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amount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usually</a:t>
            </a:r>
          </a:p>
          <a:p>
            <a:pPr marL="1682495" marR="94113" indent="1737360" algn="r" eaLnBrk="0">
              <a:lnSpc>
                <a:spcPct val="115123"/>
              </a:lnSpc>
              <a:spcAft>
                <a:spcPts val="0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varies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10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mL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adults.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</a:t>
            </a:r>
            <a:r>
              <a:rPr lang="en-US" altLang="zh-CN" sz="3150" b="1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b="1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r>
              <a:rPr lang="en-US" altLang="zh-CN" sz="3150" b="1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mL</a:t>
            </a:r>
            <a:r>
              <a:rPr lang="en-US" altLang="zh-CN" sz="3150" b="1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150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safely</a:t>
            </a:r>
            <a:r>
              <a:rPr lang="en-US" altLang="zh-CN" sz="3150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removed</a:t>
            </a:r>
            <a:r>
              <a:rPr lang="en-US" altLang="zh-CN" sz="3150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3150" kern="0" spc="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3643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smallest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infant.</a:t>
            </a:r>
          </a:p>
          <a:p>
            <a:pPr marL="2005583" marR="94973" indent="0" algn="r" eaLnBrk="0">
              <a:lnSpc>
                <a:spcPct val="98941"/>
              </a:lnSpc>
              <a:spcAft>
                <a:spcPts val="62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Complications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lumbar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puncture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include</a:t>
            </a:r>
          </a:p>
          <a:p>
            <a:pPr marL="3148584" marR="2839" indent="-1133857" eaLnBrk="0">
              <a:lnSpc>
                <a:spcPct val="110912"/>
              </a:lnSpc>
              <a:spcBef>
                <a:spcPts val="0"/>
              </a:spcBef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headache,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infection,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brain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herniation.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Rarer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complications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occur.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20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8" name="TextBox58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9" name="TextBox59"/>
          <p:cNvSpPr txBox="1"/>
          <p:nvPr/>
        </p:nvSpPr>
        <p:spPr>
          <a:xfrm>
            <a:off x="9457946" y="2157265"/>
            <a:ext cx="141885" cy="41861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31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43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3150" kern="0" spc="-1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389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61706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B3469D99-186A-460A-1AB8-D4D6D8202977}"/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387B0587-B65F-4D86-CDE5-9C08D66EDA5F"/>
          <p:cNvPicPr>
            <a:picLocks noChangeAspect="1"/>
          </p:cNvPicPr>
          <p:nvPr/>
        </p:nvPicPr>
        <p:blipFill>
          <a:blip r:embed="rId2" cstate="print">
            <a:extLst>
              <a:ext uri="{1F2FD8E8-BA2E-4FC8-AB38-6576400E3BAF}"/>
            </a:extLst>
          </a:blip>
          <a:srcRect/>
          <a:stretch>
            <a:fillRect/>
          </a:stretch>
        </p:blipFill>
        <p:spPr>
          <a:xfrm>
            <a:off x="856488" y="2329180"/>
            <a:ext cx="8933688" cy="4191000"/>
          </a:xfrm>
          <a:prstGeom prst="rect">
            <a:avLst/>
          </a:prstGeom>
        </p:spPr>
      </p:pic>
      <p:sp>
        <p:nvSpPr>
          <p:cNvPr id="61" name="TextBox61"/>
          <p:cNvSpPr txBox="1"/>
          <p:nvPr/>
        </p:nvSpPr>
        <p:spPr>
          <a:xfrm>
            <a:off x="228600" y="586014"/>
            <a:ext cx="7652774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2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2700528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57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62" name="VectorPath 62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63" name="TextBox63">
            <a:hlinkClick r:id="rId3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FF0E3F54-19F9-469D-A86C-FD68E8BB4F89}"/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64"/>
          <p:cNvSpPr txBox="1"/>
          <p:nvPr/>
        </p:nvSpPr>
        <p:spPr>
          <a:xfrm>
            <a:off x="228600" y="2550018"/>
            <a:ext cx="7422304" cy="4887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22448" marR="0" indent="0" eaLnBrk="0">
              <a:lnSpc>
                <a:spcPct val="99328"/>
              </a:lnSpc>
              <a:spcAft>
                <a:spcPts val="62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745992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65" name="TextBox65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4F6E65F4-3071-4377-9950-58D9BD837527}"/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66"/>
          <p:cNvSpPr txBox="1"/>
          <p:nvPr/>
        </p:nvSpPr>
        <p:spPr>
          <a:xfrm>
            <a:off x="228601" y="586014"/>
            <a:ext cx="9257410" cy="63092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1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870959" marR="0" indent="0" eaLnBrk="0">
              <a:lnSpc>
                <a:spcPct val="99270"/>
              </a:lnSpc>
              <a:spcAft>
                <a:spcPts val="2364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1853183" marR="1315" indent="0" algn="r" eaLnBrk="0">
              <a:lnSpc>
                <a:spcPct val="88435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(e.g.,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pleural,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peritoneal)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large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olle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tions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aliquoted</a:t>
            </a:r>
            <a:r>
              <a:rPr lang="en-US" altLang="zh-CN" sz="2450" b="1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into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smaller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volumes</a:t>
            </a:r>
            <a:r>
              <a:rPr lang="en-US" altLang="zh-CN" sz="2450" kern="0" spc="1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4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450" kern="0" spc="908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laboratory.</a:t>
            </a:r>
          </a:p>
          <a:p>
            <a:pPr marL="1307590" marR="222" indent="0" eaLnBrk="0">
              <a:lnSpc>
                <a:spcPct val="91836"/>
              </a:lnSpc>
            </a:pP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gently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agitated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during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collection,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2450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aliquoting,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differentials.</a:t>
            </a:r>
          </a:p>
          <a:p>
            <a:pPr marL="7571229" marR="64227" indent="-6059424" algn="r" eaLnBrk="0">
              <a:lnSpc>
                <a:spcPct val="91836"/>
              </a:lnSpc>
            </a:pPr>
            <a:r>
              <a:rPr lang="en-US" altLang="zh-CN" sz="245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EDTA</a:t>
            </a:r>
            <a:r>
              <a:rPr lang="en-US" altLang="zh-CN" sz="24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ifferentials.</a:t>
            </a:r>
          </a:p>
          <a:p>
            <a:pPr marL="6870190" marR="0" indent="-5946648" algn="r" eaLnBrk="0">
              <a:lnSpc>
                <a:spcPct val="91836"/>
              </a:lnSpc>
            </a:pP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Refrigerated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storage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adequate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differentials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24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hours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1225295" marR="1874" indent="3048" algn="r" eaLnBrk="0">
              <a:lnSpc>
                <a:spcPct val="83928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Although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done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r>
              <a:rPr lang="en-US" altLang="zh-CN" sz="24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r>
              <a:rPr lang="en-US" altLang="zh-CN" sz="2450" b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mL</a:t>
            </a:r>
            <a:r>
              <a:rPr lang="en-US" altLang="zh-CN" sz="24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event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follow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studies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needed</a:t>
            </a:r>
          </a:p>
          <a:p>
            <a:pPr marL="1627632" marR="142" indent="4706112" eaLnBrk="0">
              <a:lnSpc>
                <a:spcPct val="98724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(e.g.,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flow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cytometry).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sterile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microbial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studies.</a:t>
            </a:r>
          </a:p>
          <a:p>
            <a:pPr marL="0" marR="0" indent="0" eaLnBrk="0">
              <a:lnSpc>
                <a:spcPct val="207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67" name="TextBox67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68" name="TextBox68"/>
          <p:cNvSpPr txBox="1"/>
          <p:nvPr/>
        </p:nvSpPr>
        <p:spPr>
          <a:xfrm>
            <a:off x="9720072" y="2091836"/>
            <a:ext cx="110950" cy="4411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4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4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2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C773AE98-E69E-4CE1-81C9-35C5A372654F}"/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69"/>
          <p:cNvSpPr txBox="1"/>
          <p:nvPr/>
        </p:nvSpPr>
        <p:spPr>
          <a:xfrm>
            <a:off x="228600" y="586014"/>
            <a:ext cx="9143238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2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870960" marR="0" indent="0" eaLnBrk="0">
              <a:lnSpc>
                <a:spcPct val="100312"/>
              </a:lnSpc>
              <a:spcAft>
                <a:spcPts val="713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4062984" marR="0" indent="-2898648" eaLnBrk="0">
              <a:lnSpc>
                <a:spcPct val="90416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cytology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wide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range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laboratory.</a:t>
            </a:r>
          </a:p>
          <a:p>
            <a:pPr marL="6882384" marR="1" indent="-5785104" eaLnBrk="0">
              <a:lnSpc>
                <a:spcPct val="9000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little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15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greater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100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analysis.</a:t>
            </a:r>
          </a:p>
          <a:p>
            <a:pPr marL="1520951" marR="0" indent="1588009" eaLnBrk="0">
              <a:lnSpc>
                <a:spcPct val="93819"/>
              </a:lnSpc>
              <a:spcBef>
                <a:spcPts val="0"/>
              </a:spcBef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50-mL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recommended.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Sterility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required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2310383" marR="1" indent="4882897" eaLnBrk="0">
              <a:lnSpc>
                <a:spcPct val="96180"/>
              </a:lnSpc>
            </a:pPr>
            <a:r>
              <a:rPr lang="en-US" altLang="zh-CN" sz="3000" kern="0" spc="-2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altLang="zh-CN" sz="30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ecessary.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However,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heparin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EDTA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used.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4901184" marR="1" indent="-3176016" eaLnBrk="0">
              <a:lnSpc>
                <a:spcPct val="91527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clumps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material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present,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processed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block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indent="0" eaLnBrk="0">
              <a:lnSpc>
                <a:spcPct val="2487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962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70" name="TextBox70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15C77C51-CC30-447C-5C61-78C98E8D934D}"/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D3B60104-FCD0-4B95-FB43-4A59F51A243C"/>
          <p:cNvPicPr>
            <a:picLocks noChangeAspect="1"/>
          </p:cNvPicPr>
          <p:nvPr/>
        </p:nvPicPr>
        <p:blipFill>
          <a:blip r:embed="rId2" cstate="print">
            <a:extLst>
              <a:ext uri="{45A45CD9-806E-4948-8233-B0AEE583BEF6}"/>
            </a:extLst>
          </a:blip>
          <a:srcRect/>
          <a:stretch>
            <a:fillRect/>
          </a:stretch>
        </p:blipFill>
        <p:spPr>
          <a:xfrm>
            <a:off x="835152" y="2557780"/>
            <a:ext cx="8973312" cy="3733800"/>
          </a:xfrm>
          <a:prstGeom prst="rect">
            <a:avLst/>
          </a:prstGeom>
        </p:spPr>
      </p:pic>
      <p:sp>
        <p:nvSpPr>
          <p:cNvPr id="72" name="TextBox72"/>
          <p:cNvSpPr txBox="1"/>
          <p:nvPr/>
        </p:nvSpPr>
        <p:spPr>
          <a:xfrm>
            <a:off x="228600" y="586014"/>
            <a:ext cx="7210331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2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870960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57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73" name="VectorPath 73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74" name="TextBox74">
            <a:hlinkClick r:id="rId3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34B2A8F-146A-4632-2141-594256362B9B}"/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Box75"/>
          <p:cNvSpPr txBox="1"/>
          <p:nvPr/>
        </p:nvSpPr>
        <p:spPr>
          <a:xfrm>
            <a:off x="228600" y="2550018"/>
            <a:ext cx="7422305" cy="4887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22448" marR="0" indent="0" eaLnBrk="0">
              <a:lnSpc>
                <a:spcPct val="99328"/>
              </a:lnSpc>
              <a:spcAft>
                <a:spcPts val="62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578352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76" name="TextBox76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3E19883-6EED-4D41-EC8D-93E8B43CDC5F}"/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77"/>
          <p:cNvSpPr txBox="1"/>
          <p:nvPr/>
        </p:nvSpPr>
        <p:spPr>
          <a:xfrm>
            <a:off x="228598" y="586014"/>
            <a:ext cx="9143240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4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715514" marR="0" indent="0" eaLnBrk="0">
              <a:lnSpc>
                <a:spcPct val="99687"/>
              </a:lnSpc>
              <a:spcAft>
                <a:spcPts val="2081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5902453" marR="0" indent="-4396740" eaLnBrk="0">
              <a:lnSpc>
                <a:spcPct val="90416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amount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depends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size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effusion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868681" marR="0" indent="0" eaLnBrk="0">
              <a:lnSpc>
                <a:spcPct val="90416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3-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5-mL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ideal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analysis.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1100329" marR="0" indent="0" eaLnBrk="0">
              <a:lnSpc>
                <a:spcPct val="81372"/>
              </a:lnSpc>
            </a:pP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(However,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this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smaller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joints,</a:t>
            </a:r>
          </a:p>
          <a:p>
            <a:pPr marL="3121154" marR="344624" indent="-1572768" eaLnBrk="0">
              <a:lnSpc>
                <a:spcPct val="87173"/>
              </a:lnSpc>
            </a:pP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physician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prioritize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requested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tests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5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clearly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communicate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5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5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laboratory.)</a:t>
            </a:r>
          </a:p>
          <a:p>
            <a:pPr marL="1703833" marR="0" indent="0" eaLnBrk="0">
              <a:lnSpc>
                <a:spcPct val="87777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rejected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because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908304" marR="342519" indent="670560" algn="r" eaLnBrk="0">
              <a:lnSpc>
                <a:spcPct val="89965"/>
              </a:lnSpc>
            </a:pP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even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drop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provide</a:t>
            </a:r>
            <a:r>
              <a:rPr lang="en-US" altLang="zh-CN" sz="3000" b="1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definitive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diagnosis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crystalline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joint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disease</a:t>
            </a:r>
            <a:r>
              <a:rPr lang="en-US" altLang="zh-CN" sz="30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nly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volumes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needed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3000" kern="0" spc="3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4656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0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fferential.</a:t>
            </a:r>
          </a:p>
          <a:p>
            <a:pPr marL="0" marR="0" indent="0" eaLnBrk="0">
              <a:lnSpc>
                <a:spcPct val="1754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18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78" name="TextBox78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0F133BA-22C2-4F4C-4342-2AA665DB715F}"/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79"/>
          <p:cNvSpPr txBox="1"/>
          <p:nvPr/>
        </p:nvSpPr>
        <p:spPr>
          <a:xfrm>
            <a:off x="228600" y="586014"/>
            <a:ext cx="9143238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3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715512" marR="0" indent="0" eaLnBrk="0">
              <a:lnSpc>
                <a:spcPct val="99374"/>
              </a:lnSpc>
              <a:spcAft>
                <a:spcPts val="2369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3447288" marR="0" indent="-1639824" eaLnBrk="0">
              <a:lnSpc>
                <a:spcPct val="10000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tray,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previously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remove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medicinal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vial.</a:t>
            </a:r>
          </a:p>
          <a:p>
            <a:pPr marL="1670304" marR="0" indent="-521208" eaLnBrk="0">
              <a:lnSpc>
                <a:spcPct val="91666"/>
              </a:lnSpc>
              <a:spcBef>
                <a:spcPts val="102"/>
              </a:spcBef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thoroughly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obtain</a:t>
            </a:r>
          </a:p>
          <a:p>
            <a:pPr marL="981456" marR="0" indent="4672584" eaLnBrk="0">
              <a:lnSpc>
                <a:spcPct val="10000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accurate</a:t>
            </a:r>
            <a:r>
              <a:rPr lang="en-US" altLang="zh-CN" sz="3000" kern="0" spc="-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000" kern="0" spc="-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counts.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Some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texts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indicate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lithium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heparin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EDTA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963168" marR="344803" indent="0" algn="r" eaLnBrk="0">
              <a:lnSpc>
                <a:spcPct val="94629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anticoagulants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because</a:t>
            </a:r>
            <a:r>
              <a:rPr lang="en-US" altLang="zh-CN" sz="3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they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roduce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crystalline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material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confused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3146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pathologic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crystals.</a:t>
            </a:r>
          </a:p>
          <a:p>
            <a:pPr marL="5190744" marR="0" indent="-3773424" eaLnBrk="0">
              <a:lnSpc>
                <a:spcPct val="96736"/>
              </a:lnSpc>
              <a:spcAft>
                <a:spcPts val="0"/>
              </a:spcAft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However,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others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lithium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heparin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EDTA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without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difficulty.</a:t>
            </a:r>
          </a:p>
          <a:p>
            <a:pPr marL="0" marR="0" indent="0" eaLnBrk="0">
              <a:lnSpc>
                <a:spcPct val="188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80" name="TextBox80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8C22A2BA-EB41-4C5C-0ECE-CAFDBED9D79A}"/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7"/>
          <p:cNvSpPr txBox="1"/>
          <p:nvPr/>
        </p:nvSpPr>
        <p:spPr>
          <a:xfrm>
            <a:off x="4056888" y="867522"/>
            <a:ext cx="2584018" cy="6625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</a:p>
        </p:txBody>
      </p:sp>
      <p:sp>
        <p:nvSpPr>
          <p:cNvPr id="8" name="TextBox8"/>
          <p:cNvSpPr txBox="1"/>
          <p:nvPr/>
        </p:nvSpPr>
        <p:spPr>
          <a:xfrm>
            <a:off x="2115311" y="1983529"/>
            <a:ext cx="7255918" cy="22525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871729" marR="0" indent="0" eaLnBrk="0">
              <a:lnSpc>
                <a:spcPct val="103439"/>
              </a:lnSpc>
              <a:spcAft>
                <a:spcPts val="695"/>
              </a:spcAft>
            </a:pP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will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discussed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70B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70B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3550921" marR="117629" indent="0" algn="r" eaLnBrk="0">
              <a:lnSpc>
                <a:spcPct val="103439"/>
              </a:lnSpc>
              <a:spcAft>
                <a:spcPts val="695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Cerebrospinal,CSF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١</a:t>
            </a:r>
          </a:p>
          <a:p>
            <a:pPr marL="4172712" marR="117629" indent="-4172712" algn="r" eaLnBrk="0">
              <a:lnSpc>
                <a:spcPct val="112698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(pleural,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peritoneal,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pericardial),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fluids.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٣</a:t>
            </a:r>
          </a:p>
        </p:txBody>
      </p:sp>
      <p:sp>
        <p:nvSpPr>
          <p:cNvPr id="11" name="TextBox11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D603DD73-B836-4C3A-6800-E7D482A51204}"/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0EE3B335-C529-4D2B-C62E-975DE84D268C"/>
          <p:cNvPicPr>
            <a:picLocks noChangeAspect="1"/>
          </p:cNvPicPr>
          <p:nvPr/>
        </p:nvPicPr>
        <p:blipFill>
          <a:blip r:embed="rId2" cstate="print">
            <a:extLst>
              <a:ext uri="{A19BBAA9-B753-4DCA-EB1E-A979ADB6AFEA}"/>
            </a:extLst>
          </a:blip>
          <a:srcRect/>
          <a:stretch>
            <a:fillRect/>
          </a:stretch>
        </p:blipFill>
        <p:spPr>
          <a:xfrm>
            <a:off x="1042416" y="1871980"/>
            <a:ext cx="8570976" cy="4953000"/>
          </a:xfrm>
          <a:prstGeom prst="rect">
            <a:avLst/>
          </a:prstGeom>
        </p:spPr>
      </p:pic>
      <p:sp>
        <p:nvSpPr>
          <p:cNvPr id="82" name="TextBox82"/>
          <p:cNvSpPr txBox="1"/>
          <p:nvPr/>
        </p:nvSpPr>
        <p:spPr>
          <a:xfrm>
            <a:off x="228600" y="586014"/>
            <a:ext cx="7210331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2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3715512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57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83" name="VectorPath 83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84" name="TextBox84">
            <a:hlinkClick r:id="rId3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EFB6DED2-5152-40DC-75DF-1EC2366F2AA2}"/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85"/>
          <p:cNvSpPr txBox="1"/>
          <p:nvPr/>
        </p:nvSpPr>
        <p:spPr>
          <a:xfrm>
            <a:off x="228600" y="2550018"/>
            <a:ext cx="7724999" cy="4887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971544" marR="0" indent="-1581912" eaLnBrk="0">
              <a:lnSpc>
                <a:spcPct val="100623"/>
              </a:lnSpc>
              <a:spcBef>
                <a:spcPts val="0"/>
              </a:spcBef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Handling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43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ransport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86" name="TextBox86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F3D0C9E9-AA44-4AA4-F88B-09557C280B53}"/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87"/>
          <p:cNvSpPr txBox="1"/>
          <p:nvPr/>
        </p:nvSpPr>
        <p:spPr>
          <a:xfrm>
            <a:off x="1533144" y="867522"/>
            <a:ext cx="7634946" cy="6625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Handling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</a:p>
        </p:txBody>
      </p:sp>
      <p:sp>
        <p:nvSpPr>
          <p:cNvPr id="88" name="TextBox88"/>
          <p:cNvSpPr txBox="1"/>
          <p:nvPr/>
        </p:nvSpPr>
        <p:spPr>
          <a:xfrm>
            <a:off x="1197863" y="2614465"/>
            <a:ext cx="7944765" cy="25452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044697" marR="0" indent="-3142488" eaLnBrk="0">
              <a:lnSpc>
                <a:spcPct val="103835"/>
              </a:lnSpc>
              <a:spcAft>
                <a:spcPts val="630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promptly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indent="0" eaLnBrk="0">
              <a:lnSpc>
                <a:spcPct val="102513"/>
              </a:lnSpc>
              <a:spcAft>
                <a:spcPts val="62"/>
              </a:spcAft>
            </a:pP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degeneration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begin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within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2005583" marR="343207" indent="-1670304" eaLnBrk="0">
              <a:lnSpc>
                <a:spcPct val="100793"/>
              </a:lnSpc>
            </a:pPr>
            <a:r>
              <a:rPr lang="en-US" altLang="zh-CN" sz="315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one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hour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completed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possible.</a:t>
            </a:r>
          </a:p>
        </p:txBody>
      </p:sp>
      <p:sp>
        <p:nvSpPr>
          <p:cNvPr id="90" name="TextBox90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14DB12D5-41E4-49B4-8904-31D410716D33}"/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Box91"/>
          <p:cNvSpPr txBox="1"/>
          <p:nvPr/>
        </p:nvSpPr>
        <p:spPr>
          <a:xfrm>
            <a:off x="228599" y="867522"/>
            <a:ext cx="9142630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304545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Handling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</a:p>
          <a:p>
            <a:pPr marL="0" marR="0" indent="0" eaLnBrk="0">
              <a:lnSpc>
                <a:spcPct val="2654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749553" marR="0" indent="359664" eaLnBrk="0">
              <a:lnSpc>
                <a:spcPct val="92989"/>
              </a:lnSpc>
              <a:spcBef>
                <a:spcPts val="91"/>
              </a:spcBef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ambient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temperature</a:t>
            </a:r>
            <a:r>
              <a:rPr lang="en-US" altLang="zh-CN" sz="315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site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</a:p>
          <a:p>
            <a:pPr marL="5053585" marR="341774" indent="-3593592" eaLnBrk="0">
              <a:lnSpc>
                <a:spcPct val="98743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following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completion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procedures.</a:t>
            </a:r>
          </a:p>
          <a:p>
            <a:pPr marL="1362456" marR="0" indent="0" eaLnBrk="0">
              <a:lnSpc>
                <a:spcPct val="97089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microbiology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never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1667256" marR="342146" indent="0" algn="r" eaLnBrk="0">
              <a:lnSpc>
                <a:spcPct val="91038"/>
              </a:lnSpc>
              <a:spcBef>
                <a:spcPts val="170"/>
              </a:spcBef>
              <a:spcAft>
                <a:spcPts val="70"/>
              </a:spcAft>
            </a:pPr>
            <a:r>
              <a:rPr lang="en-US" altLang="zh-CN" sz="3150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ref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rigerated</a:t>
            </a:r>
            <a:r>
              <a:rPr lang="en-US" altLang="zh-CN" sz="315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315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315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</a:t>
            </a:r>
            <a:r>
              <a:rPr lang="en-US" altLang="zh-CN" sz="315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transport;</a:t>
            </a:r>
            <a:r>
              <a:rPr lang="en-US" altLang="zh-CN" sz="315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1047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</a:t>
            </a:r>
            <a:r>
              <a:rPr lang="en-US" altLang="zh-CN" sz="315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organi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sms</a:t>
            </a:r>
            <a:r>
              <a:rPr lang="en-US" altLang="zh-CN" sz="315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15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fastidious</a:t>
            </a:r>
            <a:r>
              <a:rPr lang="en-US" altLang="zh-CN" sz="315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751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em</a:t>
            </a:r>
            <a:r>
              <a:rPr lang="en-US" altLang="zh-CN" sz="3150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rature</a:t>
            </a:r>
            <a:r>
              <a:rPr lang="en-US" altLang="zh-CN" sz="3150" kern="0" spc="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sensitive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150" kern="0" spc="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they</a:t>
            </a:r>
            <a:r>
              <a:rPr lang="en-US" altLang="zh-CN" sz="3150" kern="0" spc="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have</a:t>
            </a:r>
            <a:r>
              <a:rPr lang="en-US" altLang="zh-CN" sz="3150" kern="0" spc="1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1162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capability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becoming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nonviable.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530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92" name="TextBox92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9114FE4F-56C3-4B03-5CBB-88E9933FDB63}"/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Box93"/>
          <p:cNvSpPr txBox="1"/>
          <p:nvPr/>
        </p:nvSpPr>
        <p:spPr>
          <a:xfrm>
            <a:off x="228600" y="867522"/>
            <a:ext cx="8952740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36264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</a:p>
          <a:p>
            <a:pPr marL="0" marR="0" indent="0" eaLnBrk="0">
              <a:lnSpc>
                <a:spcPct val="388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813815" marR="0" indent="0" eaLnBrk="0">
              <a:lnSpc>
                <a:spcPct val="9250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pleural,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pericardial,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</a:p>
          <a:p>
            <a:pPr marL="5367528" marR="1144" indent="-4498848" eaLnBrk="0">
              <a:lnSpc>
                <a:spcPct val="9875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peritoneal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transported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site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ambient</a:t>
            </a:r>
            <a:r>
              <a:rPr lang="en-US" altLang="zh-CN" sz="3000" b="1" i="1" kern="0" spc="-1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temperature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691896" marR="1" indent="1252728" algn="r" eaLnBrk="0">
              <a:lnSpc>
                <a:spcPct val="90138"/>
              </a:lnSpc>
              <a:spcBef>
                <a:spcPts val="279"/>
              </a:spcBef>
              <a:spcAft>
                <a:spcPts val="440"/>
              </a:spcAft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preserve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integrity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</a:t>
            </a:r>
            <a:r>
              <a:rPr lang="en-US" altLang="zh-CN" sz="3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specimens,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however,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testing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site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receipt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soo</a:t>
            </a:r>
            <a:r>
              <a:rPr lang="en-US" altLang="zh-CN" sz="3000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ossibl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</a:t>
            </a:r>
            <a:r>
              <a:rPr lang="en-US" altLang="zh-CN" sz="3000" kern="0" spc="3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completion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2930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procedures.</a:t>
            </a:r>
          </a:p>
          <a:p>
            <a:pPr marL="975361" marR="0" indent="829056" algn="r" eaLnBrk="0">
              <a:lnSpc>
                <a:spcPct val="89629"/>
              </a:lnSpc>
              <a:spcBef>
                <a:spcPts val="279"/>
              </a:spcBef>
              <a:spcAft>
                <a:spcPts val="78"/>
              </a:spcAft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Otherwise,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lysis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degradation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bacterial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growth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could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occur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possibly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4780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</a:t>
            </a:r>
            <a:r>
              <a:rPr lang="en-US" altLang="zh-CN" sz="30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results.</a:t>
            </a:r>
          </a:p>
          <a:p>
            <a:pPr marL="0" marR="0" indent="0" eaLnBrk="0">
              <a:lnSpc>
                <a:spcPct val="25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8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94" name="TextBox94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95" name="TextBox95"/>
          <p:cNvSpPr txBox="1"/>
          <p:nvPr/>
        </p:nvSpPr>
        <p:spPr>
          <a:xfrm>
            <a:off x="9390888" y="2105798"/>
            <a:ext cx="133351" cy="35201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300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5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2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3000" kern="0" spc="-3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5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5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4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3000" kern="0" spc="-3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86CFD0FB-CB5A-497E-7A00-087B9D04BC17}"/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96"/>
          <p:cNvSpPr txBox="1"/>
          <p:nvPr/>
        </p:nvSpPr>
        <p:spPr>
          <a:xfrm>
            <a:off x="228598" y="867522"/>
            <a:ext cx="9029494" cy="6570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36266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</a:p>
          <a:p>
            <a:pPr marL="0" marR="0" indent="0" eaLnBrk="0">
              <a:lnSpc>
                <a:spcPct val="422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4392170" marR="96330" indent="-3252216" eaLnBrk="0">
              <a:lnSpc>
                <a:spcPct val="101190"/>
              </a:lnSpc>
              <a:spcAft>
                <a:spcPts val="767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cytology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possible.</a:t>
            </a:r>
          </a:p>
          <a:p>
            <a:pPr marL="2636522" marR="2792" indent="-1402080" eaLnBrk="0">
              <a:lnSpc>
                <a:spcPct val="101190"/>
              </a:lnSpc>
              <a:spcAft>
                <a:spcPts val="768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storage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necessary,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refrigerated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°C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without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fixative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2048258" marR="0" indent="0" eaLnBrk="0">
              <a:lnSpc>
                <a:spcPct val="98941"/>
              </a:lnSpc>
              <a:spcAft>
                <a:spcPts val="62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Serous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protein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content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</a:p>
          <a:p>
            <a:pPr marL="1502665" marR="0" indent="0" algn="r" eaLnBrk="0">
              <a:lnSpc>
                <a:spcPct val="101058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detail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Papanicolaou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(PAP),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&amp;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E,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other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stains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ill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adequately</a:t>
            </a:r>
            <a:r>
              <a:rPr lang="en-US" altLang="zh-CN" sz="3150" kern="0" spc="4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preserved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1392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refrigeration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several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days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97" name="TextBox97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98" name="TextBox98"/>
          <p:cNvSpPr txBox="1"/>
          <p:nvPr/>
        </p:nvSpPr>
        <p:spPr>
          <a:xfrm>
            <a:off x="9457944" y="2157265"/>
            <a:ext cx="141884" cy="26255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just" eaLnBrk="0">
              <a:lnSpc>
                <a:spcPct val="182319"/>
              </a:lnSpc>
              <a:tabLst>
                <a:tab pos="141884" algn="r"/>
              </a:tabLs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31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3150" kern="0" spc="-10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sz="100" kern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0D0CB30E-9313-48CC-B791-FF10CF721CC6}"/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Box99"/>
          <p:cNvSpPr txBox="1"/>
          <p:nvPr/>
        </p:nvSpPr>
        <p:spPr>
          <a:xfrm>
            <a:off x="3697224" y="867522"/>
            <a:ext cx="3306394" cy="6625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</a:p>
        </p:txBody>
      </p:sp>
      <p:sp>
        <p:nvSpPr>
          <p:cNvPr id="100" name="TextBox100"/>
          <p:cNvSpPr txBox="1"/>
          <p:nvPr/>
        </p:nvSpPr>
        <p:spPr>
          <a:xfrm>
            <a:off x="1417320" y="2614465"/>
            <a:ext cx="7801509" cy="984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21536" marR="0" indent="-1621536" eaLnBrk="0">
              <a:lnSpc>
                <a:spcPct val="102579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analyzed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room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temperature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102" name="TextBox102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E77DC63D-B7FF-497B-54F7-FFA1AA3934A0}"/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103"/>
          <p:cNvSpPr txBox="1"/>
          <p:nvPr/>
        </p:nvSpPr>
        <p:spPr>
          <a:xfrm>
            <a:off x="228600" y="2550018"/>
            <a:ext cx="8441692" cy="4887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310384" marR="0" indent="0" eaLnBrk="0">
              <a:lnSpc>
                <a:spcPct val="99328"/>
              </a:lnSpc>
              <a:spcAft>
                <a:spcPts val="62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Quantitative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Assessment</a:t>
            </a:r>
          </a:p>
          <a:p>
            <a:pPr marL="1926336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Counting,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Procedure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4" name="TextBox104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FAE2897B-11B9-4198-BBC7-B9BB6F42F344}"/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Box105"/>
          <p:cNvSpPr txBox="1"/>
          <p:nvPr/>
        </p:nvSpPr>
        <p:spPr>
          <a:xfrm>
            <a:off x="228602" y="586014"/>
            <a:ext cx="8800358" cy="6492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566414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Quantitative</a:t>
            </a:r>
            <a:r>
              <a:rPr lang="en-US" altLang="zh-CN" sz="4000" kern="0" spc="-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Assessment</a:t>
            </a:r>
          </a:p>
          <a:p>
            <a:pPr marL="2218942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Manual</a:t>
            </a:r>
            <a:r>
              <a:rPr lang="en-US" altLang="zh-CN" sz="4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Counting,</a:t>
            </a:r>
            <a:r>
              <a:rPr lang="en-US" altLang="zh-CN" sz="4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Procedure</a:t>
            </a:r>
          </a:p>
          <a:p>
            <a:pPr marL="0" marR="0" indent="0" eaLnBrk="0">
              <a:lnSpc>
                <a:spcPct val="2116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002790" marR="0" indent="509016" algn="r" eaLnBrk="0">
              <a:lnSpc>
                <a:spcPct val="90354"/>
              </a:lnSpc>
              <a:spcBef>
                <a:spcPts val="217"/>
              </a:spcBef>
              <a:spcAft>
                <a:spcPts val="382"/>
              </a:spcAft>
            </a:pP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</a:t>
            </a:r>
            <a:r>
              <a:rPr lang="en-US" altLang="zh-CN" sz="2700" b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well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rotation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mixer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maximum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altLang="zh-CN" sz="27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r>
              <a:rPr lang="en-US" altLang="zh-CN" sz="27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min.</a:t>
            </a:r>
            <a:r>
              <a:rPr lang="en-US" altLang="zh-CN" sz="27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altLang="zh-CN" sz="2700" b="1" i="1" kern="0" spc="0" baseline="0" noProof="0" dirty="0">
                <a:solidFill>
                  <a:srgbClr val="31859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excessive</a:t>
            </a:r>
            <a:r>
              <a:rPr lang="en-US" altLang="zh-CN" sz="2700" b="1" i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31859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rocking</a:t>
            </a:r>
            <a:r>
              <a:rPr lang="en-US" altLang="zh-CN" sz="2700" b="1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31859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7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31859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damage</a:t>
            </a:r>
            <a:r>
              <a:rPr lang="en-US" altLang="zh-CN" sz="27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31859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hand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inverting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10</a:t>
            </a:r>
            <a:r>
              <a:rPr lang="en-US" altLang="zh-CN" sz="2700" b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4681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15</a:t>
            </a:r>
            <a:r>
              <a:rPr lang="en-US" altLang="zh-CN" sz="27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times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2685286" marR="75774" indent="-1685544" eaLnBrk="0">
              <a:lnSpc>
                <a:spcPct val="100000"/>
              </a:lnSpc>
              <a:spcAft>
                <a:spcPts val="3"/>
              </a:spcAft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exception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which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mixed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10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viscosity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fluid.</a:t>
            </a:r>
          </a:p>
          <a:p>
            <a:pPr marL="929639" marR="447" indent="423671" algn="r" eaLnBrk="0">
              <a:lnSpc>
                <a:spcPct val="96553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conical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tube,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flick</a:t>
            </a:r>
            <a:r>
              <a:rPr lang="en-US" altLang="zh-CN" sz="27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bottom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conical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several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times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dislodge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mixing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4519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specimen.</a:t>
            </a:r>
          </a:p>
          <a:p>
            <a:pPr marL="3797808" marR="2093" indent="-2209800" eaLnBrk="0">
              <a:lnSpc>
                <a:spcPct val="95138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turbid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greater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mixing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process</a:t>
            </a:r>
            <a:r>
              <a:rPr lang="en-US" altLang="zh-CN" sz="27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impacts</a:t>
            </a:r>
            <a:r>
              <a:rPr lang="en-US" altLang="zh-CN" sz="27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27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accuracy.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6" name="TextBox106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7" name="TextBox107"/>
          <p:cNvSpPr txBox="1"/>
          <p:nvPr/>
        </p:nvSpPr>
        <p:spPr>
          <a:xfrm>
            <a:off x="9250680" y="2112592"/>
            <a:ext cx="120550" cy="3989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0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2" indent="0" eaLnBrk="0">
              <a:lnSpc>
                <a:spcPct val="15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7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862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2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12E35661-728B-41AA-C886-1EF47C3BF1EC}"/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Box108"/>
          <p:cNvSpPr txBox="1"/>
          <p:nvPr/>
        </p:nvSpPr>
        <p:spPr>
          <a:xfrm>
            <a:off x="228600" y="867522"/>
            <a:ext cx="9142630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947416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Dilutions</a:t>
            </a:r>
          </a:p>
          <a:p>
            <a:pPr marL="0" marR="0" indent="0" eaLnBrk="0">
              <a:lnSpc>
                <a:spcPct val="3795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7406640" marR="0" indent="-5334000" eaLnBrk="0">
              <a:lnSpc>
                <a:spcPct val="101587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well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mixed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nalysis.</a:t>
            </a:r>
          </a:p>
          <a:p>
            <a:pPr marL="3044952" marR="1" indent="-1176528" eaLnBrk="0">
              <a:lnSpc>
                <a:spcPct val="101587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Both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erythrocytes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enumerated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chamber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3282696" marR="0" indent="-1444752" eaLnBrk="0">
              <a:lnSpc>
                <a:spcPct val="101587"/>
              </a:lnSpc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usually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undiluted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unless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bloody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cloudy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1399032" marR="0" indent="0" eaLnBrk="0">
              <a:lnSpc>
                <a:spcPct val="97089"/>
              </a:lnSpc>
              <a:spcBef>
                <a:spcPts val="0"/>
              </a:spcBef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Typical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range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4431792" marR="342340" indent="-2514600" eaLnBrk="0">
              <a:lnSpc>
                <a:spcPct val="94642"/>
              </a:lnSpc>
            </a:pP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1:10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i="1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1:200</a:t>
            </a:r>
            <a:r>
              <a:rPr lang="en-US" altLang="zh-CN" sz="31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higher,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depending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turbidity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specimen.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887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9" name="TextBox109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6583A328-83E1-45D3-54EB-3923296C406C}"/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24"/>
          <p:cNvSpPr txBox="1"/>
          <p:nvPr/>
        </p:nvSpPr>
        <p:spPr>
          <a:xfrm>
            <a:off x="228600" y="890814"/>
            <a:ext cx="9143238" cy="66192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277112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Preanalytical</a:t>
            </a:r>
            <a:r>
              <a:rPr lang="en-US" altLang="zh-CN" sz="4000" kern="0" spc="-1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Variables,</a:t>
            </a:r>
            <a:r>
              <a:rPr lang="en-US" altLang="zh-CN" sz="4000" kern="0" spc="-1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</a:t>
            </a:r>
          </a:p>
          <a:p>
            <a:pPr marL="0" marR="0" indent="0" eaLnBrk="0">
              <a:lnSpc>
                <a:spcPct val="397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258824" marR="0" indent="0" eaLnBrk="0">
              <a:lnSpc>
                <a:spcPct val="96111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anticoagulant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6918960" marR="344044" indent="-5446776" eaLnBrk="0">
              <a:lnSpc>
                <a:spcPct val="96944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specific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30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</a:t>
            </a:r>
            <a:r>
              <a:rPr lang="en-US" altLang="zh-CN" sz="30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results.</a:t>
            </a:r>
          </a:p>
          <a:p>
            <a:pPr marL="1502664" marR="0" indent="457200" eaLnBrk="0">
              <a:lnSpc>
                <a:spcPct val="91666"/>
              </a:lnSpc>
              <a:spcBef>
                <a:spcPts val="102"/>
              </a:spcBef>
            </a:pP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eg,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ddi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tive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when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required</a:t>
            </a:r>
            <a:r>
              <a:rPr lang="en-US" altLang="zh-CN" sz="3000" kern="0" spc="1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(cerebrospinal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fluid)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</a:t>
            </a:r>
          </a:p>
          <a:p>
            <a:pPr marL="1033272" marR="0" indent="615697" eaLnBrk="0">
              <a:lnSpc>
                <a:spcPct val="10000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enumeration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white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blood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cells.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Using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wrong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additive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(synovial)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could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possibly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954024" marR="342899" indent="0" algn="r" eaLnBrk="0">
              <a:lnSpc>
                <a:spcPct val="89722"/>
              </a:lnSpc>
              <a:spcBef>
                <a:spcPts val="189"/>
              </a:spcBef>
              <a:spcAft>
                <a:spcPts val="78"/>
              </a:spcAft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introduce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artifacts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therefore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interfere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3000" kern="0" spc="-9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id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entifi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cation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elements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3000" kern="0" spc="8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5452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0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lide.</a:t>
            </a:r>
          </a:p>
          <a:p>
            <a:pPr marL="0" marR="0" indent="0" eaLnBrk="0">
              <a:lnSpc>
                <a:spcPct val="25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83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25" name="TextBox25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533EAD43-91A0-49A8-DCC5-1D9AEFE24E51}"/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110"/>
          <p:cNvSpPr txBox="1"/>
          <p:nvPr/>
        </p:nvSpPr>
        <p:spPr>
          <a:xfrm>
            <a:off x="228599" y="867522"/>
            <a:ext cx="8801308" cy="65702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947417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Dilutions</a:t>
            </a:r>
          </a:p>
          <a:p>
            <a:pPr marL="0" marR="0" indent="0" eaLnBrk="0">
              <a:lnSpc>
                <a:spcPct val="3916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865376" marR="0" indent="0" eaLnBrk="0">
              <a:lnSpc>
                <a:spcPct val="92283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Different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diluents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fluids.</a:t>
            </a:r>
          </a:p>
          <a:p>
            <a:pPr marL="1289304" marR="1012" indent="0" algn="r" eaLnBrk="0">
              <a:lnSpc>
                <a:spcPct val="89763"/>
              </a:lnSpc>
              <a:spcBef>
                <a:spcPts val="158"/>
              </a:spcBef>
              <a:spcAft>
                <a:spcPts val="382"/>
              </a:spcAft>
            </a:pP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Isotonic</a:t>
            </a:r>
            <a:r>
              <a:rPr lang="en-US" altLang="zh-CN" sz="27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saline</a:t>
            </a:r>
            <a:r>
              <a:rPr lang="en-US" altLang="zh-CN" sz="2700" b="1" i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both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white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il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ns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while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acetic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acid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hypotonic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saline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700" kern="0" spc="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953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lyse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white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dilutions.</a:t>
            </a:r>
          </a:p>
          <a:p>
            <a:pPr marL="1158239" marR="1174" indent="0" algn="r" eaLnBrk="0">
              <a:lnSpc>
                <a:spcPct val="96553"/>
              </a:lnSpc>
              <a:spcAft>
                <a:spcPts val="0"/>
              </a:spcAft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Acetic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acid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diluent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anual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counts,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since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mucin</a:t>
            </a:r>
            <a:r>
              <a:rPr lang="en-US" altLang="zh-CN" sz="2700" kern="0" spc="5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will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4803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-1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oagulate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1289303" marR="0" indent="591312" algn="r" eaLnBrk="0">
              <a:lnSpc>
                <a:spcPct val="90277"/>
              </a:lnSpc>
              <a:spcBef>
                <a:spcPts val="217"/>
              </a:spcBef>
              <a:spcAft>
                <a:spcPts val="68"/>
              </a:spcAft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manual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performed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synovial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samples,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erythrocytes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lysed,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preservation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cells,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using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hypotonic</a:t>
            </a:r>
            <a:r>
              <a:rPr lang="en-US" altLang="zh-CN" sz="2700" b="1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3374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saline</a:t>
            </a:r>
            <a:r>
              <a:rPr lang="en-US" altLang="zh-CN" sz="27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solution</a:t>
            </a:r>
            <a:r>
              <a:rPr lang="en-US" altLang="zh-CN" sz="27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(0.3%).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30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1" name="TextBox111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2" name="TextBox112"/>
          <p:cNvSpPr txBox="1"/>
          <p:nvPr/>
        </p:nvSpPr>
        <p:spPr>
          <a:xfrm>
            <a:off x="9250678" y="2112592"/>
            <a:ext cx="120549" cy="31666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0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862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644B873C-0DF3-4B0F-957B-D5E5EEA1DADD}"/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Box113"/>
          <p:cNvSpPr txBox="1"/>
          <p:nvPr/>
        </p:nvSpPr>
        <p:spPr>
          <a:xfrm>
            <a:off x="228602" y="586014"/>
            <a:ext cx="9259762" cy="6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157470" marR="805654" indent="-2478024" eaLnBrk="0">
              <a:lnSpc>
                <a:spcPct val="99895"/>
              </a:lnSpc>
              <a:spcAft>
                <a:spcPts val="2379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4000" kern="0" spc="-1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Preparation</a:t>
            </a:r>
            <a:r>
              <a:rPr lang="en-US" altLang="zh-CN" sz="4000" kern="0" spc="-1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4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Char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ging</a:t>
            </a:r>
          </a:p>
          <a:p>
            <a:pPr marL="4617718" marR="53073" indent="-3959352" algn="r" eaLnBrk="0">
              <a:lnSpc>
                <a:spcPct val="89962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Before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charging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chamber,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make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sure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clean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2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dry.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Place</a:t>
            </a:r>
            <a:r>
              <a:rPr lang="en-US" altLang="zh-CN" sz="22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coverslip</a:t>
            </a:r>
            <a:r>
              <a:rPr lang="en-US" altLang="zh-CN" sz="22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hemacytometer.</a:t>
            </a:r>
          </a:p>
          <a:p>
            <a:pPr marL="691894" marR="2195" indent="0" algn="r" eaLnBrk="0">
              <a:lnSpc>
                <a:spcPct val="86679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Place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petri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dish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lined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moist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paper.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Elevate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two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sticks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does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direct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contact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2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200" kern="0" spc="5530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moist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paper.</a:t>
            </a:r>
          </a:p>
          <a:p>
            <a:pPr marL="847343" marR="3718" indent="-143256" algn="r" eaLnBrk="0">
              <a:lnSpc>
                <a:spcPct val="82481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Fill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both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sides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hemacytometer,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being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careful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overfill.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loaded,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allow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settle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r>
              <a:rPr lang="en-US" altLang="zh-CN" sz="2200" b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200" b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10</a:t>
            </a:r>
            <a:r>
              <a:rPr lang="en-US" altLang="zh-CN" sz="2200" b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minutes</a:t>
            </a:r>
            <a:r>
              <a:rPr lang="en-US" altLang="zh-CN" sz="2200" b="1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(the</a:t>
            </a:r>
          </a:p>
          <a:p>
            <a:pPr marL="7513319" marR="0" indent="-6748273" algn="r" eaLnBrk="0">
              <a:lnSpc>
                <a:spcPct val="87500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amount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time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required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settle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depends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cellularity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specimen).</a:t>
            </a:r>
          </a:p>
          <a:p>
            <a:pPr marL="865631" marR="539" indent="195072" algn="r" eaLnBrk="0">
              <a:lnSpc>
                <a:spcPct val="86679"/>
              </a:lnSpc>
              <a:spcBef>
                <a:spcPts val="0"/>
              </a:spcBef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Label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petri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dish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using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crayon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attaching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computer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label.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label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include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patient’s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set-up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2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200" kern="0" spc="6031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2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ime.</a:t>
            </a:r>
          </a:p>
          <a:p>
            <a:pPr marL="649223" marR="342" indent="100584" algn="r" eaLnBrk="0">
              <a:lnSpc>
                <a:spcPct val="89962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soon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possible.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drawn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back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sides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hemacytometer,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has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begun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dry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out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invalid.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Re-mix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set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2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up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2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200" kern="0" spc="6185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2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agai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n.</a:t>
            </a:r>
          </a:p>
          <a:p>
            <a:pPr marL="0" marR="0" indent="0" eaLnBrk="0">
              <a:lnSpc>
                <a:spcPct val="297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4" name="TextBox114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5" name="TextBox115"/>
          <p:cNvSpPr txBox="1"/>
          <p:nvPr/>
        </p:nvSpPr>
        <p:spPr>
          <a:xfrm>
            <a:off x="9732264" y="2095465"/>
            <a:ext cx="98148" cy="38220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2" indent="0" eaLnBrk="0">
              <a:lnSpc>
                <a:spcPct val="139962"/>
              </a:lnSpc>
            </a:pPr>
            <a:r>
              <a:rPr lang="en-US" altLang="zh-CN" sz="22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2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2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2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3520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22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18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4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2" marR="0" indent="0" eaLnBrk="0">
              <a:lnSpc>
                <a:spcPct val="100000"/>
              </a:lnSpc>
            </a:pPr>
            <a:r>
              <a:rPr lang="en-US" altLang="zh-CN" sz="22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3520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2" marR="0" indent="0" eaLnBrk="0">
              <a:lnSpc>
                <a:spcPct val="100000"/>
              </a:lnSpc>
            </a:pPr>
            <a:r>
              <a:rPr lang="en-US" altLang="zh-CN" sz="22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CCE2D9CF-1C4E-4AF4-4582-3F9A0CCABE50}"/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116"/>
          <p:cNvSpPr txBox="1"/>
          <p:nvPr/>
        </p:nvSpPr>
        <p:spPr>
          <a:xfrm>
            <a:off x="228599" y="867522"/>
            <a:ext cx="9143240" cy="6570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73353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Recommendation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</a:p>
          <a:p>
            <a:pPr marL="0" marR="0" indent="0" eaLnBrk="0">
              <a:lnSpc>
                <a:spcPct val="3470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6358128" marR="0" indent="-4992624" eaLnBrk="0">
              <a:lnSpc>
                <a:spcPct val="91527"/>
              </a:lnSpc>
            </a:pP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following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guidelines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30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areas:</a:t>
            </a:r>
          </a:p>
          <a:p>
            <a:pPr marL="1322832" marR="0" lvl="0" indent="-377952" eaLnBrk="0">
              <a:lnSpc>
                <a:spcPct val="87638"/>
              </a:lnSpc>
              <a:buAutoNum type="alphaLcParenR"/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less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estimated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200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6013704" marR="344044" indent="-4757928" eaLnBrk="0">
              <a:lnSpc>
                <a:spcPct val="86180"/>
              </a:lnSpc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nine</a:t>
            </a:r>
            <a:r>
              <a:rPr lang="en-US" altLang="zh-CN" sz="30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squares,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nine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This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9</a:t>
            </a:r>
            <a:r>
              <a:rPr lang="en-US" altLang="zh-CN" sz="30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mm</a:t>
            </a:r>
            <a:r>
              <a:rPr lang="en-US" altLang="zh-CN" sz="2925" kern="0" spc="0" baseline="30769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1027176" marR="1" lvl="0" indent="399288" eaLnBrk="0">
              <a:lnSpc>
                <a:spcPct val="83819"/>
              </a:lnSpc>
              <a:buAutoNum type="alphaLcParenR" startAt="2"/>
            </a:pP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estimated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200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0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nine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four</a:t>
            </a:r>
            <a:r>
              <a:rPr lang="en-US" altLang="zh-CN" sz="30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corner</a:t>
            </a:r>
          </a:p>
          <a:p>
            <a:pPr marL="1066800" marR="1" indent="2063496" eaLnBrk="0">
              <a:lnSpc>
                <a:spcPct val="90000"/>
              </a:lnSpc>
            </a:pPr>
            <a:r>
              <a:rPr lang="en-US" altLang="zh-CN" sz="3000" b="1" kern="0" spc="5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3000" b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</a:t>
            </a:r>
            <a:r>
              <a:rPr lang="en-US" altLang="zh-CN" sz="3000" b="1" kern="0" spc="5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</a:t>
            </a:r>
            <a:r>
              <a:rPr lang="en-US" altLang="zh-CN" sz="3000" b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nted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</a:t>
            </a:r>
            <a:r>
              <a:rPr lang="en-US" altLang="zh-CN" sz="3000" kern="0" spc="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mm</a:t>
            </a:r>
            <a:r>
              <a:rPr lang="en-US" altLang="zh-CN" sz="2925" kern="0" spc="0" baseline="30769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0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c)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estimated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200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30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1356360" marR="344044" indent="499872" eaLnBrk="0">
              <a:lnSpc>
                <a:spcPct val="89930"/>
              </a:lnSpc>
            </a:pP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0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one</a:t>
            </a:r>
            <a:r>
              <a:rPr lang="en-US" altLang="zh-CN" sz="3000" b="1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then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five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30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within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center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0.2</a:t>
            </a:r>
            <a:r>
              <a:rPr lang="en-US" altLang="zh-CN" sz="30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mm</a:t>
            </a:r>
            <a:r>
              <a:rPr lang="en-US" altLang="zh-CN" sz="2925" kern="0" spc="0" baseline="30769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altLang="zh-CN" sz="3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indent="0" eaLnBrk="0">
              <a:lnSpc>
                <a:spcPct val="234999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20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7" name="TextBox117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32631CBC-812A-418D-7C38-BEBCACA84EB2}"/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Box118"/>
          <p:cNvSpPr txBox="1"/>
          <p:nvPr/>
        </p:nvSpPr>
        <p:spPr>
          <a:xfrm>
            <a:off x="228600" y="867522"/>
            <a:ext cx="9028984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76857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Procedures</a:t>
            </a:r>
          </a:p>
          <a:p>
            <a:pPr marL="0" marR="0" indent="0" eaLnBrk="0">
              <a:lnSpc>
                <a:spcPct val="377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3264409" marR="122" indent="-1895856" eaLnBrk="0">
              <a:lnSpc>
                <a:spcPct val="9183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Place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hemacytometer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under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microscope,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using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power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only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(10X),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adjust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cells.</a:t>
            </a:r>
          </a:p>
          <a:p>
            <a:pPr marL="1459992" marR="0" indent="0" eaLnBrk="0">
              <a:lnSpc>
                <a:spcPct val="86224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Scan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large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squares.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accuracy,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there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even</a:t>
            </a:r>
          </a:p>
          <a:p>
            <a:pPr marL="4925568" marR="0" indent="-3429000" eaLnBrk="0">
              <a:lnSpc>
                <a:spcPct val="89540"/>
              </a:lnSpc>
            </a:pP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distribution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approximately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ten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b="1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variation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large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).</a:t>
            </a:r>
          </a:p>
          <a:p>
            <a:pPr marL="5358384" marR="45018" indent="-4075176" eaLnBrk="0">
              <a:lnSpc>
                <a:spcPct val="9183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450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450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overlap.</a:t>
            </a:r>
            <a:r>
              <a:rPr lang="en-US" altLang="zh-CN" sz="2450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i="1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diluted</a:t>
            </a:r>
            <a:r>
              <a:rPr lang="en-US" altLang="zh-CN" sz="2450" i="1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samples,</a:t>
            </a:r>
            <a:r>
              <a:rPr lang="en-US" altLang="zh-CN" sz="2450" i="1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450" i="1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minimum</a:t>
            </a:r>
            <a:r>
              <a:rPr lang="en-US" altLang="zh-CN" sz="2450" i="1" kern="0" spc="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i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200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counted.</a:t>
            </a:r>
          </a:p>
          <a:p>
            <a:pPr marL="5233416" marR="415" indent="-4059936" algn="r" eaLnBrk="0">
              <a:lnSpc>
                <a:spcPct val="9183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Then,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switch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power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magnification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altLang="zh-CN" sz="245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40X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).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performed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under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power.</a:t>
            </a:r>
          </a:p>
          <a:p>
            <a:pPr marL="3989832" marR="70861" indent="-2526792" algn="r" eaLnBrk="0">
              <a:lnSpc>
                <a:spcPct val="9183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Depending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appropriate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counted.</a:t>
            </a:r>
          </a:p>
          <a:p>
            <a:pPr marL="4760976" marR="343" indent="-3752088" algn="r" eaLnBrk="0">
              <a:lnSpc>
                <a:spcPct val="9081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present,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smaller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fewer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counted.</a:t>
            </a:r>
          </a:p>
          <a:p>
            <a:pPr marL="0" marR="0" indent="0" eaLnBrk="0">
              <a:lnSpc>
                <a:spcPct val="207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762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19" name="TextBox119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20" name="TextBox120"/>
          <p:cNvSpPr txBox="1"/>
          <p:nvPr/>
        </p:nvSpPr>
        <p:spPr>
          <a:xfrm>
            <a:off x="9491472" y="2091836"/>
            <a:ext cx="110948" cy="41069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" marR="0" indent="0" eaLnBrk="0">
              <a:lnSpc>
                <a:spcPct val="141836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4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algn="just" eaLnBrk="0">
              <a:lnSpc>
                <a:spcPct val="162755"/>
              </a:lnSpc>
              <a:tabLst>
                <a:tab pos="110948" algn="r"/>
              </a:tabLst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450" kern="0" spc="-10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sz="100" kern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0A898CEF-A85F-4199-FA6E-A38D60DF2213}"/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121"/>
          <p:cNvSpPr txBox="1"/>
          <p:nvPr/>
        </p:nvSpPr>
        <p:spPr>
          <a:xfrm>
            <a:off x="1386840" y="867522"/>
            <a:ext cx="8098196" cy="32872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34696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White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Blood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</a:p>
          <a:p>
            <a:pPr marL="0" marR="0" indent="0" eaLnBrk="0">
              <a:lnSpc>
                <a:spcPct val="377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6321551" marR="66106" indent="-5522976" algn="r" eaLnBrk="0">
              <a:lnSpc>
                <a:spcPct val="91836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chamber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rythrocytes.</a:t>
            </a:r>
          </a:p>
          <a:p>
            <a:pPr marL="4230624" marR="69251" indent="0" algn="r" eaLnBrk="0">
              <a:lnSpc>
                <a:spcPct val="98639"/>
              </a:lnSpc>
              <a:spcAft>
                <a:spcPts val="61"/>
              </a:spcAft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average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result.</a:t>
            </a:r>
          </a:p>
          <a:p>
            <a:pPr marL="0" marR="0" indent="1758696" algn="r" eaLnBrk="0">
              <a:lnSpc>
                <a:spcPct val="87755"/>
              </a:lnSpc>
            </a:pP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appropriate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both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sides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hemacytom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et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er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2450" kern="0" spc="1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4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4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450" kern="0" spc="5515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4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</a:t>
            </a:r>
            <a:r>
              <a:rPr lang="en-US" altLang="zh-CN" sz="24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ollows:</a:t>
            </a:r>
          </a:p>
        </p:txBody>
      </p:sp>
      <p:sp>
        <p:nvSpPr>
          <p:cNvPr id="122" name="TextBox122"/>
          <p:cNvSpPr txBox="1"/>
          <p:nvPr/>
        </p:nvSpPr>
        <p:spPr>
          <a:xfrm>
            <a:off x="9720072" y="2091836"/>
            <a:ext cx="110947" cy="14399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05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01020"/>
              </a:lnSpc>
            </a:pP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4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  <p:sp>
        <p:nvSpPr>
          <p:cNvPr id="123" name="TextBox123"/>
          <p:cNvSpPr txBox="1"/>
          <p:nvPr/>
        </p:nvSpPr>
        <p:spPr>
          <a:xfrm>
            <a:off x="4809743" y="4530237"/>
            <a:ext cx="5021277" cy="1910516"/>
          </a:xfrm>
          <a:prstGeom prst="rect">
            <a:avLst/>
          </a:prstGeom>
          <a:noFill/>
        </p:spPr>
        <p:txBody>
          <a:bodyPr wrap="square" lIns="0" tIns="4445" rIns="0" bIns="0" rtlCol="0">
            <a:spAutoFit/>
          </a:bodyPr>
          <a:lstStyle/>
          <a:p>
            <a:pPr marL="0" marR="0" indent="940005" algn="r" eaLnBrk="0">
              <a:lnSpc>
                <a:spcPct val="102346"/>
              </a:lnSpc>
              <a:spcBef>
                <a:spcPts val="34"/>
              </a:spcBef>
              <a:spcAft>
                <a:spcPts val="9"/>
              </a:spcAft>
            </a:pP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nine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450" i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ll</a:t>
            </a:r>
            <a:r>
              <a:rPr lang="en-US" altLang="zh-CN" sz="2450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5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</a:t>
            </a:r>
            <a:r>
              <a:rPr lang="en-US" altLang="zh-CN" sz="2450" b="1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</a:t>
            </a:r>
            <a:r>
              <a:rPr lang="en-US" altLang="zh-CN" sz="2450" i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2450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1:10</a:t>
            </a:r>
            <a:r>
              <a:rPr lang="en-US" altLang="zh-CN" sz="2450" b="1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i="1" kern="0" spc="26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Four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corner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squares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1:20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D60093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</a:t>
            </a:r>
            <a:r>
              <a:rPr lang="en-US" altLang="zh-CN" sz="2450" b="1" i="1" kern="0" spc="5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nter</a:t>
            </a:r>
            <a:r>
              <a:rPr lang="en-US" altLang="zh-CN" sz="2450" b="1" i="1" kern="0" spc="12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5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square</a:t>
            </a:r>
            <a:r>
              <a:rPr lang="en-US" altLang="zh-CN" sz="2450" b="1" i="1" kern="0" spc="12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450" i="1" kern="0" spc="12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1:100</a:t>
            </a:r>
            <a:r>
              <a:rPr lang="en-US" altLang="zh-CN" sz="2450" b="1" i="1" kern="0" spc="12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i="1" kern="0" spc="12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D60093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4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4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450" kern="0" spc="493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area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b="1" i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1:200</a:t>
            </a:r>
            <a:r>
              <a:rPr lang="en-US" altLang="zh-CN" sz="245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450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450" kern="0" spc="0" baseline="0" noProof="0" dirty="0">
                <a:solidFill>
                  <a:srgbClr val="D60093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  <p:sp>
        <p:nvSpPr>
          <p:cNvPr id="125" name="TextBox125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829A8AFA-A765-484C-378A-06A666132B70}"/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AFA35B94-05FD-4064-CC7E-8082F860CEC4"/>
          <p:cNvPicPr>
            <a:picLocks noChangeAspect="1"/>
          </p:cNvPicPr>
          <p:nvPr/>
        </p:nvPicPr>
        <p:blipFill>
          <a:blip r:embed="rId2" cstate="print">
            <a:extLst>
              <a:ext uri="{BF628FED-C80D-41D8-0A49-4BCC54334171}"/>
            </a:extLst>
          </a:blip>
          <a:srcRect/>
          <a:stretch>
            <a:fillRect/>
          </a:stretch>
        </p:blipFill>
        <p:spPr>
          <a:xfrm>
            <a:off x="801624" y="3167380"/>
            <a:ext cx="9116568" cy="2112264"/>
          </a:xfrm>
          <a:prstGeom prst="rect">
            <a:avLst/>
          </a:prstGeom>
        </p:spPr>
      </p:pic>
      <p:sp>
        <p:nvSpPr>
          <p:cNvPr id="127" name="TextBox127"/>
          <p:cNvSpPr txBox="1"/>
          <p:nvPr/>
        </p:nvSpPr>
        <p:spPr>
          <a:xfrm>
            <a:off x="228600" y="867522"/>
            <a:ext cx="6488287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755136" marR="0" indent="0" eaLnBrk="0">
              <a:lnSpc>
                <a:spcPct val="100000"/>
              </a:lnSpc>
            </a:pPr>
            <a:r>
              <a:rPr lang="en-US" altLang="zh-CN" sz="43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alculations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6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28" name="VectorPath 128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129" name="TextBox129">
            <a:hlinkClick r:id="rId3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6826315A-4AFF-4C5B-0B29-639544B18669}"/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130"/>
          <p:cNvSpPr txBox="1"/>
          <p:nvPr/>
        </p:nvSpPr>
        <p:spPr>
          <a:xfrm>
            <a:off x="1405128" y="2079063"/>
            <a:ext cx="8194701" cy="755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505968" eaLnBrk="0">
              <a:lnSpc>
                <a:spcPct val="91743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methods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offer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alternative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improve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precision</a:t>
            </a:r>
            <a:r>
              <a:rPr lang="en-US" altLang="zh-CN" sz="27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</a:p>
        </p:txBody>
      </p:sp>
      <p:sp>
        <p:nvSpPr>
          <p:cNvPr id="131" name="TextBox131"/>
          <p:cNvSpPr txBox="1"/>
          <p:nvPr/>
        </p:nvSpPr>
        <p:spPr>
          <a:xfrm>
            <a:off x="1825752" y="2752133"/>
            <a:ext cx="7356275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results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manual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methods.</a:t>
            </a:r>
          </a:p>
        </p:txBody>
      </p:sp>
      <p:sp>
        <p:nvSpPr>
          <p:cNvPr id="132" name="TextBox132"/>
          <p:cNvSpPr txBox="1"/>
          <p:nvPr/>
        </p:nvSpPr>
        <p:spPr>
          <a:xfrm>
            <a:off x="1167383" y="3148912"/>
            <a:ext cx="8432446" cy="755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804672" marR="0" indent="-804672" eaLnBrk="0">
              <a:lnSpc>
                <a:spcPct val="91743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While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coefficient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D60093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variation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instruments,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nearly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</a:p>
        </p:txBody>
      </p:sp>
      <p:sp>
        <p:nvSpPr>
          <p:cNvPr id="133" name="TextBox133"/>
          <p:cNvSpPr txBox="1"/>
          <p:nvPr/>
        </p:nvSpPr>
        <p:spPr>
          <a:xfrm>
            <a:off x="6571488" y="3821981"/>
            <a:ext cx="2683691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manual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counts.</a:t>
            </a:r>
          </a:p>
        </p:txBody>
      </p:sp>
      <p:sp>
        <p:nvSpPr>
          <p:cNvPr id="134" name="TextBox134"/>
          <p:cNvSpPr txBox="1"/>
          <p:nvPr/>
        </p:nvSpPr>
        <p:spPr>
          <a:xfrm>
            <a:off x="1435607" y="4218760"/>
            <a:ext cx="8164221" cy="42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49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There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available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perform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  <p:sp>
        <p:nvSpPr>
          <p:cNvPr id="135" name="TextBox135"/>
          <p:cNvSpPr txBox="1"/>
          <p:nvPr/>
        </p:nvSpPr>
        <p:spPr>
          <a:xfrm>
            <a:off x="1124711" y="4562646"/>
            <a:ext cx="8133121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counting.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Depending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instrument,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</a:p>
        </p:txBody>
      </p:sp>
      <p:sp>
        <p:nvSpPr>
          <p:cNvPr id="136" name="TextBox136"/>
          <p:cNvSpPr txBox="1"/>
          <p:nvPr/>
        </p:nvSpPr>
        <p:spPr>
          <a:xfrm>
            <a:off x="1331975" y="4891830"/>
            <a:ext cx="7924781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technologies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incorporated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include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impedance,</a:t>
            </a:r>
            <a:r>
              <a:rPr lang="en-US" altLang="zh-CN" sz="27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digital</a:t>
            </a:r>
          </a:p>
        </p:txBody>
      </p:sp>
      <p:sp>
        <p:nvSpPr>
          <p:cNvPr id="137" name="TextBox137"/>
          <p:cNvSpPr txBox="1"/>
          <p:nvPr/>
        </p:nvSpPr>
        <p:spPr>
          <a:xfrm>
            <a:off x="1883663" y="5221014"/>
            <a:ext cx="7373875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imaging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flow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cytometry,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flow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cytometry,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light</a:t>
            </a:r>
            <a:r>
              <a:rPr lang="en-US" altLang="zh-CN" sz="2700" kern="0" spc="-1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scatter,</a:t>
            </a:r>
          </a:p>
        </p:txBody>
      </p:sp>
      <p:sp>
        <p:nvSpPr>
          <p:cNvPr id="138" name="TextBox138"/>
          <p:cNvSpPr txBox="1"/>
          <p:nvPr/>
        </p:nvSpPr>
        <p:spPr>
          <a:xfrm>
            <a:off x="2346959" y="5550197"/>
            <a:ext cx="6911193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dyes,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fluorescence,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combination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</a:t>
            </a:r>
          </a:p>
        </p:txBody>
      </p:sp>
      <p:sp>
        <p:nvSpPr>
          <p:cNvPr id="139" name="TextBox139"/>
          <p:cNvSpPr txBox="1"/>
          <p:nvPr/>
        </p:nvSpPr>
        <p:spPr>
          <a:xfrm>
            <a:off x="7391399" y="5879381"/>
            <a:ext cx="1866827" cy="411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27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echnologies.</a:t>
            </a:r>
          </a:p>
        </p:txBody>
      </p:sp>
      <p:sp>
        <p:nvSpPr>
          <p:cNvPr id="140" name="VectorPath 140"/>
          <p:cNvSpPr/>
          <p:nvPr/>
        </p:nvSpPr>
        <p:spPr>
          <a:xfrm>
            <a:off x="926592" y="1722628"/>
            <a:ext cx="8839200" cy="5017008"/>
          </a:xfrm>
          <a:custGeom>
            <a:avLst/>
            <a:gdLst/>
            <a:ahLst/>
            <a:cxnLst/>
            <a:rect l="l" t="t" r="r" b="b"/>
            <a:pathLst>
              <a:path w="8839200" h="5017008">
                <a:moveTo>
                  <a:pt x="0" y="5017008"/>
                </a:moveTo>
                <a:lnTo>
                  <a:pt x="8839200" y="5017008"/>
                </a:lnTo>
                <a:lnTo>
                  <a:pt x="8839200" y="0"/>
                </a:lnTo>
                <a:lnTo>
                  <a:pt x="0" y="0"/>
                </a:lnTo>
                <a:lnTo>
                  <a:pt x="0" y="5017008"/>
                </a:lnTo>
              </a:path>
            </a:pathLst>
          </a:custGeom>
          <a:solidFill>
            <a:srgbClr val="0000CC">
              <a:alpha val="100000"/>
            </a:srgbClr>
          </a:solidFill>
        </p:spPr>
      </p:sp>
      <p:sp>
        <p:nvSpPr>
          <p:cNvPr id="141" name="TextBox141"/>
          <p:cNvSpPr txBox="1"/>
          <p:nvPr/>
        </p:nvSpPr>
        <p:spPr>
          <a:xfrm>
            <a:off x="228600" y="867522"/>
            <a:ext cx="9445986" cy="6570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64536" marR="0" indent="0" eaLnBrk="0">
              <a:lnSpc>
                <a:spcPct val="99904"/>
              </a:lnSpc>
              <a:spcAft>
                <a:spcPts val="1794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Methods</a:t>
            </a:r>
          </a:p>
          <a:p>
            <a:pPr marL="789433" marR="589" indent="91440" algn="r" eaLnBrk="0">
              <a:lnSpc>
                <a:spcPct val="101719"/>
              </a:lnSpc>
            </a:pP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key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issue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counters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ensure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provide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0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reliable</a:t>
            </a:r>
            <a:r>
              <a:rPr lang="en-US" altLang="zh-CN" sz="3150" b="1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counts</a:t>
            </a:r>
            <a:r>
              <a:rPr lang="en-US" altLang="zh-CN" sz="3150" b="1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315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</a:t>
            </a:r>
            <a:r>
              <a:rPr lang="en-US" altLang="zh-CN" sz="3150" b="1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b="1" kern="0" spc="5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</a:t>
            </a:r>
            <a:r>
              <a:rPr lang="en-US" altLang="zh-CN" sz="3150" b="1" kern="0" spc="0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ev</a:t>
            </a:r>
            <a:r>
              <a:rPr lang="en-US" altLang="zh-CN" sz="3150" b="1" kern="0" spc="5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</a:t>
            </a:r>
            <a:r>
              <a:rPr lang="en-US" altLang="zh-CN" sz="3150" b="1" kern="0" spc="0" baseline="0" noProof="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3150" b="1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15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encountered</a:t>
            </a:r>
            <a:r>
              <a:rPr lang="en-US" altLang="zh-CN" sz="315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5146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fluids.</a:t>
            </a:r>
          </a:p>
          <a:p>
            <a:pPr marL="789433" marR="0" indent="91440" algn="r" eaLnBrk="0">
              <a:lnSpc>
                <a:spcPct val="101587"/>
              </a:lnSpc>
            </a:pP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Thus,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each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laboratory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define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nucleated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erythrocytes,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below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which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utomated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3150" kern="0" spc="128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semiautomated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3692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counters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reliable.</a:t>
            </a:r>
          </a:p>
          <a:p>
            <a:pPr marL="2962656" marR="1261" indent="-2173224" algn="r" eaLnBrk="0">
              <a:lnSpc>
                <a:spcPct val="102314"/>
              </a:lnSpc>
            </a:pP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315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manufacturers.</a:t>
            </a:r>
          </a:p>
          <a:p>
            <a:pPr marL="0" marR="0" indent="0" eaLnBrk="0">
              <a:lnSpc>
                <a:spcPct val="400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42" name="TextBox142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6A847751-2F79-485B-2F33-86717D76D8E2}"/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143"/>
          <p:cNvSpPr txBox="1"/>
          <p:nvPr/>
        </p:nvSpPr>
        <p:spPr>
          <a:xfrm>
            <a:off x="228598" y="867522"/>
            <a:ext cx="9373210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886202" marR="0" indent="0" eaLnBrk="0">
              <a:lnSpc>
                <a:spcPct val="99712"/>
              </a:lnSpc>
              <a:spcAft>
                <a:spcPts val="2483"/>
              </a:spcAft>
            </a:pPr>
            <a:r>
              <a:rPr lang="en-US" altLang="zh-CN" sz="435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arry-Over</a:t>
            </a:r>
          </a:p>
          <a:p>
            <a:pPr marL="5471160" marR="0" indent="-4355592" eaLnBrk="0">
              <a:lnSpc>
                <a:spcPct val="90435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effect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next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immediately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following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2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obviously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minimized.</a:t>
            </a:r>
          </a:p>
          <a:p>
            <a:pPr marL="1447800" marR="0" indent="0" eaLnBrk="0">
              <a:lnSpc>
                <a:spcPct val="87689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This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especially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true</a:t>
            </a:r>
            <a:r>
              <a:rPr lang="en-US" altLang="zh-CN" sz="22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2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clear</a:t>
            </a:r>
            <a:r>
              <a:rPr lang="en-US" altLang="zh-CN" sz="22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2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colorless</a:t>
            </a:r>
            <a:r>
              <a:rPr lang="en-US" altLang="zh-CN" sz="2200" b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follow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7760209" marR="0" indent="0" eaLnBrk="0">
              <a:lnSpc>
                <a:spcPct val="92234"/>
              </a:lnSpc>
            </a:pPr>
            <a:r>
              <a:rPr lang="en-US" altLang="zh-CN" sz="2200" i="1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blood</a:t>
            </a:r>
            <a:r>
              <a:rPr lang="en-US" altLang="zh-CN" sz="2200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</a:t>
            </a:r>
            <a:r>
              <a:rPr lang="en-US" altLang="zh-CN" sz="2200" i="1" kern="0" spc="-1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CSF.</a:t>
            </a:r>
          </a:p>
          <a:p>
            <a:pPr marL="7601713" marR="0" indent="-6672072" eaLnBrk="0">
              <a:lnSpc>
                <a:spcPct val="89867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present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clinical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significance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2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2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hatsoever.</a:t>
            </a:r>
          </a:p>
          <a:p>
            <a:pPr marL="3944112" marR="0" indent="0" eaLnBrk="0">
              <a:lnSpc>
                <a:spcPct val="100148"/>
              </a:lnSpc>
            </a:pP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There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two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types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5894832" marR="120879" indent="-643128" eaLnBrk="0">
              <a:lnSpc>
                <a:spcPct val="100148"/>
              </a:lnSpc>
              <a:spcBef>
                <a:spcPts val="8"/>
              </a:spcBef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positive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carry-over;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١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negative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carry-over.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٢</a:t>
            </a:r>
          </a:p>
          <a:p>
            <a:pPr marL="5492497" marR="1" indent="-4511040" eaLnBrk="0">
              <a:lnSpc>
                <a:spcPct val="89962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Positive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effect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elevated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subsequent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2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concentration.</a:t>
            </a:r>
          </a:p>
          <a:p>
            <a:pPr marL="3977641" marR="0" indent="-2667000" eaLnBrk="0">
              <a:lnSpc>
                <a:spcPct val="89962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Negative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carry-over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effect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low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concentration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2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subsequent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higher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concentration.</a:t>
            </a:r>
          </a:p>
          <a:p>
            <a:pPr marL="868680" marR="0" indent="0" eaLnBrk="0">
              <a:lnSpc>
                <a:spcPct val="87689"/>
              </a:lnSpc>
              <a:spcBef>
                <a:spcPts val="0"/>
              </a:spcBef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This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condition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possibly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observed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instruments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where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dilution</a:t>
            </a:r>
            <a:r>
              <a:rPr lang="en-US" altLang="zh-CN" sz="22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5260848" marR="343768" indent="-4242816" eaLnBrk="0">
              <a:lnSpc>
                <a:spcPct val="89962"/>
              </a:lnSpc>
            </a:pP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effect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can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occur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diluent/rinsing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agent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during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rinse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cycle</a:t>
            </a:r>
            <a:r>
              <a:rPr lang="en-US" altLang="zh-CN" sz="22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22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occurs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between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sample</a:t>
            </a:r>
            <a:r>
              <a:rPr lang="en-US" altLang="zh-CN" sz="2200" kern="0" spc="-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2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analyses.</a:t>
            </a:r>
          </a:p>
          <a:p>
            <a:pPr marL="0" marR="0" indent="0" eaLnBrk="0">
              <a:lnSpc>
                <a:spcPct val="1387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44" name="TextBox144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6FC977E-6862-4FF6-6014-74BB31258EE4}"/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145"/>
          <p:cNvSpPr txBox="1"/>
          <p:nvPr/>
        </p:nvSpPr>
        <p:spPr>
          <a:xfrm>
            <a:off x="228600" y="867522"/>
            <a:ext cx="8801390" cy="6570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73352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QC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automated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BF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</a:t>
            </a:r>
          </a:p>
          <a:p>
            <a:pPr marL="0" marR="0" indent="0" eaLnBrk="0">
              <a:lnSpc>
                <a:spcPct val="42291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600200" marR="0" indent="0" eaLnBrk="0">
              <a:lnSpc>
                <a:spcPct val="98941"/>
              </a:lnSpc>
              <a:spcAft>
                <a:spcPts val="62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College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American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Pathologists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(CAP)</a:t>
            </a:r>
          </a:p>
          <a:p>
            <a:pPr marL="1426465" marR="0" indent="0" algn="r" eaLnBrk="0">
              <a:lnSpc>
                <a:spcPct val="101190"/>
              </a:lnSpc>
              <a:spcAft>
                <a:spcPts val="0"/>
              </a:spcAft>
            </a:pP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states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instrument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blood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there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ee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have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separ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ate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control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runs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3150" kern="0" spc="2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315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315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3150" kern="0" spc="3416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counting</a:t>
            </a: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87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46" name="TextBox146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47" name="TextBox147"/>
          <p:cNvSpPr txBox="1"/>
          <p:nvPr/>
        </p:nvSpPr>
        <p:spPr>
          <a:xfrm>
            <a:off x="9229346" y="2157265"/>
            <a:ext cx="141884" cy="479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3150" kern="0" spc="-1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18485A57-660F-4B01-F622-962E3DF7A8F1}"/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468" y="3063343"/>
            <a:ext cx="7423298" cy="1455326"/>
          </a:xfrm>
        </p:spPr>
        <p:txBody>
          <a:bodyPr/>
          <a:lstStyle/>
          <a:p>
            <a:r>
              <a:rPr lang="en-US" dirty="0"/>
              <a:t>Thank you for your attention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9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26"/>
          <p:cNvSpPr txBox="1"/>
          <p:nvPr/>
        </p:nvSpPr>
        <p:spPr>
          <a:xfrm>
            <a:off x="228599" y="867522"/>
            <a:ext cx="9372448" cy="49135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572513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Preanalytical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Variables</a:t>
            </a:r>
          </a:p>
          <a:p>
            <a:pPr marL="0" marR="0" indent="0" eaLnBrk="0">
              <a:lnSpc>
                <a:spcPct val="34208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063752" marR="0" indent="0" eaLnBrk="0">
              <a:lnSpc>
                <a:spcPct val="93121"/>
              </a:lnSpc>
            </a:pP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some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fluids,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proper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draw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15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5522976" marR="343180" indent="-4523232" eaLnBrk="0">
              <a:lnSpc>
                <a:spcPct val="87037"/>
              </a:lnSpc>
            </a:pPr>
            <a:r>
              <a:rPr lang="en-US" altLang="zh-CN" sz="315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important</a:t>
            </a:r>
            <a:r>
              <a:rPr lang="en-US" altLang="zh-CN" sz="31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(the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incidence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contamination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reduced).</a:t>
            </a:r>
          </a:p>
          <a:p>
            <a:pPr marL="6858000" marR="0" indent="-6208776" eaLnBrk="0">
              <a:lnSpc>
                <a:spcPct val="90029"/>
              </a:lnSpc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necessary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microbiology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-1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ontaminated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2100072" marR="1219" indent="-594360" eaLnBrk="0">
              <a:lnSpc>
                <a:spcPct val="89969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addition,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hemolyzed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clotted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recommended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choice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  <a:p>
            <a:pPr marL="1171179" marR="0" indent="657621" eaLnBrk="0">
              <a:lnSpc>
                <a:spcPct val="90029"/>
              </a:lnSpc>
            </a:pP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However,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circumstances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arise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when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it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not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possible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acquire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another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from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patient.</a:t>
            </a:r>
          </a:p>
        </p:txBody>
      </p:sp>
      <p:sp>
        <p:nvSpPr>
          <p:cNvPr id="27" name="TextBox27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429654F4-78B6-413B-4991-38253F669F82}"/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73598CD9-B058-4CA6-941B-97EC229F1EAA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DD894F6A-8F63-4F2F-4F68-973A68B36707}"/>
            </a:extLst>
          </a:blip>
          <a:srcRect/>
          <a:stretch>
            <a:fillRect/>
          </a:stretch>
        </p:blipFill>
        <p:spPr>
          <a:xfrm>
            <a:off x="3328416" y="7294372"/>
            <a:ext cx="1371600" cy="152400"/>
          </a:xfrm>
          <a:prstGeom prst="rect">
            <a:avLst/>
          </a:prstGeom>
        </p:spPr>
      </p:pic>
      <p:sp>
        <p:nvSpPr>
          <p:cNvPr id="29" name="TextBox29"/>
          <p:cNvSpPr txBox="1"/>
          <p:nvPr/>
        </p:nvSpPr>
        <p:spPr>
          <a:xfrm>
            <a:off x="228600" y="867522"/>
            <a:ext cx="9143848" cy="6570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572512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Preanalytical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Variables</a:t>
            </a:r>
          </a:p>
          <a:p>
            <a:pPr marL="0" marR="0" indent="0" eaLnBrk="0">
              <a:lnSpc>
                <a:spcPct val="2941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993648" marR="0" indent="1328928" eaLnBrk="0">
              <a:lnSpc>
                <a:spcPct val="101785"/>
              </a:lnSpc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affected,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eg,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temperature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which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transported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could</a:t>
            </a:r>
          </a:p>
          <a:p>
            <a:pPr marL="5181601" marR="343381" indent="-4340353" eaLnBrk="0">
              <a:lnSpc>
                <a:spcPct val="99255"/>
              </a:lnSpc>
              <a:spcAft>
                <a:spcPts val="551"/>
              </a:spcAft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integrity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degradation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deterioration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constituents</a:t>
            </a:r>
            <a:r>
              <a:rPr lang="en-US" altLang="zh-CN" sz="28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fluid.</a:t>
            </a:r>
          </a:p>
          <a:p>
            <a:pPr marL="6059424" marR="0" indent="-5337048" eaLnBrk="0">
              <a:lnSpc>
                <a:spcPct val="101041"/>
              </a:lnSpc>
              <a:spcAft>
                <a:spcPts val="551"/>
              </a:spcAft>
            </a:pP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time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acceptable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maintain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integrity.</a:t>
            </a:r>
          </a:p>
          <a:p>
            <a:pPr marL="6684264" marR="1" indent="-6001512" eaLnBrk="0">
              <a:lnSpc>
                <a:spcPct val="101041"/>
              </a:lnSpc>
              <a:spcAft>
                <a:spcPts val="551"/>
              </a:spcAft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method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affect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integrity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specimen.</a:t>
            </a:r>
          </a:p>
          <a:p>
            <a:pPr marL="783334" marR="2" indent="0" eaLnBrk="0">
              <a:lnSpc>
                <a:spcPct val="101190"/>
              </a:lnSpc>
            </a:pP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example,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pneumatic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b="1" i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system</a:t>
            </a:r>
            <a:r>
              <a:rPr lang="en-US" altLang="zh-CN" sz="2800" b="1" i="1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8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approached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caution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because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excessive</a:t>
            </a:r>
            <a:r>
              <a:rPr lang="en-US" altLang="zh-CN" sz="2800" kern="0" spc="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shaking</a:t>
            </a:r>
            <a:r>
              <a:rPr lang="en-US" altLang="zh-CN" sz="28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body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fluids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breakdown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8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</a:p>
          <a:p>
            <a:pPr marL="0" marR="0" indent="0" eaLnBrk="0">
              <a:lnSpc>
                <a:spcPct val="97007"/>
              </a:lnSpc>
              <a:spcAft>
                <a:spcPts val="0"/>
              </a:spcAft>
            </a:pPr>
            <a:r>
              <a:rPr lang="en-US" altLang="zh-CN" sz="1200" kern="0" spc="1838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4200" kern="0" spc="-25" baseline="2381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lang="en-US" altLang="zh-CN" sz="4200" kern="0" spc="0" baseline="2381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onstituents.</a:t>
            </a:r>
          </a:p>
        </p:txBody>
      </p:sp>
      <p:sp>
        <p:nvSpPr>
          <p:cNvPr id="30" name="VectorPath 30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31" name="TextBox31">
            <a:hlinkClick r:id="rId2"/>
          </p:cNvPr>
          <p:cNvSpPr txBox="1"/>
          <p:nvPr/>
        </p:nvSpPr>
        <p:spPr>
          <a:xfrm>
            <a:off x="3328416" y="7250786"/>
            <a:ext cx="1371905" cy="2028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just" eaLnBrk="0">
              <a:lnSpc>
                <a:spcPct val="91250"/>
              </a:lnSpc>
              <a:tabLst>
                <a:tab pos="1371905" algn="r"/>
              </a:tabLst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170C436-EB29-4A7E-6209-9837CB9F7556}"/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32B64235-6BCF-4E96-57DC-F8CD6F6EC98A"/>
          <p:cNvPicPr>
            <a:picLocks noChangeAspect="1"/>
          </p:cNvPicPr>
          <p:nvPr/>
        </p:nvPicPr>
        <p:blipFill>
          <a:blip r:embed="rId2" cstate="print">
            <a:extLst>
              <a:ext uri="{3ADF57A7-1DCD-4220-25F1-450E50CC8CCD}"/>
            </a:extLst>
          </a:blip>
          <a:srcRect/>
          <a:stretch>
            <a:fillRect/>
          </a:stretch>
        </p:blipFill>
        <p:spPr>
          <a:xfrm>
            <a:off x="5574792" y="2557780"/>
            <a:ext cx="4343400" cy="3258312"/>
          </a:xfrm>
          <a:prstGeom prst="rect">
            <a:avLst/>
          </a:prstGeom>
        </p:spPr>
      </p:pic>
      <p:pic>
        <p:nvPicPr>
          <p:cNvPr id="33" name="4C966BB9-0A12-4A53-3449-F9E2035C7D3A"/>
          <p:cNvPicPr>
            <a:picLocks noChangeAspect="1"/>
          </p:cNvPicPr>
          <p:nvPr/>
        </p:nvPicPr>
        <p:blipFill>
          <a:blip r:embed="rId3" cstate="print">
            <a:extLst>
              <a:ext uri="{C5632111-94B5-4312-3027-01318AD329EE}"/>
            </a:extLst>
          </a:blip>
          <a:srcRect/>
          <a:stretch>
            <a:fillRect/>
          </a:stretch>
        </p:blipFill>
        <p:spPr>
          <a:xfrm>
            <a:off x="774192" y="2557780"/>
            <a:ext cx="4267200" cy="3200400"/>
          </a:xfrm>
          <a:prstGeom prst="rect">
            <a:avLst/>
          </a:prstGeom>
        </p:spPr>
      </p:pic>
      <p:sp>
        <p:nvSpPr>
          <p:cNvPr id="34" name="TextBox34"/>
          <p:cNvSpPr txBox="1"/>
          <p:nvPr/>
        </p:nvSpPr>
        <p:spPr>
          <a:xfrm>
            <a:off x="228600" y="829302"/>
            <a:ext cx="7373721" cy="56630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71216" marR="0" indent="0" eaLnBrk="0">
              <a:lnSpc>
                <a:spcPct val="100000"/>
              </a:lnSpc>
            </a:pPr>
            <a:r>
              <a:rPr lang="en-US" altLang="zh-CN" sz="4800" i="1" kern="0" spc="0" baseline="0" noProof="0" dirty="0">
                <a:solidFill>
                  <a:srgbClr val="FFB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Pneumatic</a:t>
            </a:r>
            <a:r>
              <a:rPr lang="en-US" altLang="zh-CN" sz="4800" i="1" kern="0" spc="-2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800" i="1" kern="0" spc="0" baseline="0" noProof="0" dirty="0">
                <a:solidFill>
                  <a:srgbClr val="FFB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System</a:t>
            </a: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40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35" name="VectorPath 35"/>
          <p:cNvSpPr/>
          <p:nvPr/>
        </p:nvSpPr>
        <p:spPr>
          <a:xfrm>
            <a:off x="3328416" y="7419340"/>
            <a:ext cx="1362456" cy="12192"/>
          </a:xfrm>
          <a:custGeom>
            <a:avLst/>
            <a:gdLst/>
            <a:ahLst/>
            <a:cxnLst/>
            <a:rect l="l" t="t" r="r" b="b"/>
            <a:pathLst>
              <a:path w="1362456" h="12192">
                <a:moveTo>
                  <a:pt x="0" y="12192"/>
                </a:moveTo>
                <a:lnTo>
                  <a:pt x="1362456" y="12192"/>
                </a:lnTo>
                <a:lnTo>
                  <a:pt x="1362456" y="0"/>
                </a:lnTo>
                <a:lnTo>
                  <a:pt x="0" y="0"/>
                </a:lnTo>
                <a:lnTo>
                  <a:pt x="0" y="12192"/>
                </a:lnTo>
              </a:path>
            </a:pathLst>
          </a:custGeom>
          <a:solidFill>
            <a:srgbClr val="0000FF">
              <a:alpha val="100000"/>
            </a:srgbClr>
          </a:solidFill>
        </p:spPr>
      </p:sp>
      <p:sp>
        <p:nvSpPr>
          <p:cNvPr id="36" name="TextBox36">
            <a:hlinkClick r:id="rId4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03EDE77C-38ED-44E2-188B-7066C30486EE}"/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37"/>
          <p:cNvSpPr txBox="1"/>
          <p:nvPr/>
        </p:nvSpPr>
        <p:spPr>
          <a:xfrm>
            <a:off x="2115312" y="1885645"/>
            <a:ext cx="7486803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specimens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received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  <p:sp>
        <p:nvSpPr>
          <p:cNvPr id="38" name="TextBox38"/>
          <p:cNvSpPr txBox="1"/>
          <p:nvPr/>
        </p:nvSpPr>
        <p:spPr>
          <a:xfrm>
            <a:off x="5556504" y="2305949"/>
            <a:ext cx="3617294" cy="5026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0000"/>
              </a:lnSpc>
            </a:pP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proper</a:t>
            </a:r>
            <a:r>
              <a:rPr lang="en-US" altLang="zh-CN" sz="3300" kern="0" spc="-1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identification.</a:t>
            </a:r>
          </a:p>
        </p:txBody>
      </p:sp>
      <p:sp>
        <p:nvSpPr>
          <p:cNvPr id="39" name="TextBox39"/>
          <p:cNvSpPr txBox="1"/>
          <p:nvPr/>
        </p:nvSpPr>
        <p:spPr>
          <a:xfrm>
            <a:off x="5663184" y="2790901"/>
            <a:ext cx="3938930" cy="5206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Label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include: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  <p:sp>
        <p:nvSpPr>
          <p:cNvPr id="40" name="TextBox40"/>
          <p:cNvSpPr txBox="1"/>
          <p:nvPr/>
        </p:nvSpPr>
        <p:spPr>
          <a:xfrm>
            <a:off x="4742688" y="3293821"/>
            <a:ext cx="4741432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patient,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١</a:t>
            </a:r>
          </a:p>
        </p:txBody>
      </p:sp>
      <p:sp>
        <p:nvSpPr>
          <p:cNvPr id="41" name="TextBox41"/>
          <p:cNvSpPr txBox="1"/>
          <p:nvPr/>
        </p:nvSpPr>
        <p:spPr>
          <a:xfrm>
            <a:off x="4099560" y="3796741"/>
            <a:ext cx="5384561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medical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record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number,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٢</a:t>
            </a:r>
          </a:p>
        </p:txBody>
      </p:sp>
      <p:sp>
        <p:nvSpPr>
          <p:cNvPr id="42" name="TextBox42"/>
          <p:cNvSpPr txBox="1"/>
          <p:nvPr/>
        </p:nvSpPr>
        <p:spPr>
          <a:xfrm>
            <a:off x="5001768" y="4299661"/>
            <a:ext cx="4482353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accession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number,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٣</a:t>
            </a:r>
          </a:p>
        </p:txBody>
      </p:sp>
      <p:sp>
        <p:nvSpPr>
          <p:cNvPr id="43" name="TextBox43"/>
          <p:cNvSpPr txBox="1"/>
          <p:nvPr/>
        </p:nvSpPr>
        <p:spPr>
          <a:xfrm>
            <a:off x="5647944" y="4802581"/>
            <a:ext cx="3836177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location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(unit),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۴</a:t>
            </a:r>
          </a:p>
        </p:txBody>
      </p:sp>
      <p:sp>
        <p:nvSpPr>
          <p:cNvPr id="44" name="TextBox44"/>
          <p:cNvSpPr txBox="1"/>
          <p:nvPr/>
        </p:nvSpPr>
        <p:spPr>
          <a:xfrm>
            <a:off x="1097280" y="5305501"/>
            <a:ext cx="8386841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date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time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collection,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۵</a:t>
            </a:r>
          </a:p>
        </p:txBody>
      </p:sp>
      <p:sp>
        <p:nvSpPr>
          <p:cNvPr id="45" name="TextBox45"/>
          <p:cNvSpPr txBox="1"/>
          <p:nvPr/>
        </p:nvSpPr>
        <p:spPr>
          <a:xfrm>
            <a:off x="4169664" y="5808421"/>
            <a:ext cx="5314457" cy="52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103535"/>
              </a:lnSpc>
            </a:pP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list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tests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ordered.</a:t>
            </a:r>
            <a:r>
              <a:rPr lang="en-US" altLang="zh-CN" sz="33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3300" kern="0" spc="0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۶</a:t>
            </a:r>
          </a:p>
        </p:txBody>
      </p:sp>
      <p:sp>
        <p:nvSpPr>
          <p:cNvPr id="46" name="VectorPath 46"/>
          <p:cNvSpPr/>
          <p:nvPr/>
        </p:nvSpPr>
        <p:spPr>
          <a:xfrm>
            <a:off x="893064" y="1490980"/>
            <a:ext cx="8915400" cy="5715000"/>
          </a:xfrm>
          <a:custGeom>
            <a:avLst/>
            <a:gdLst/>
            <a:ahLst/>
            <a:cxnLst/>
            <a:rect l="l" t="t" r="r" b="b"/>
            <a:pathLst>
              <a:path w="8915400" h="5715000">
                <a:moveTo>
                  <a:pt x="0" y="5715000"/>
                </a:moveTo>
                <a:lnTo>
                  <a:pt x="8915400" y="5715000"/>
                </a:lnTo>
                <a:lnTo>
                  <a:pt x="8915400" y="0"/>
                </a:lnTo>
                <a:lnTo>
                  <a:pt x="0" y="0"/>
                </a:lnTo>
                <a:lnTo>
                  <a:pt x="0" y="5715000"/>
                </a:lnTo>
              </a:path>
            </a:pathLst>
          </a:custGeom>
          <a:solidFill>
            <a:srgbClr val="0000CC">
              <a:alpha val="100000"/>
            </a:srgbClr>
          </a:solidFill>
        </p:spPr>
      </p:sp>
      <p:sp>
        <p:nvSpPr>
          <p:cNvPr id="47" name="TextBox47"/>
          <p:cNvSpPr txBox="1"/>
          <p:nvPr/>
        </p:nvSpPr>
        <p:spPr>
          <a:xfrm>
            <a:off x="228599" y="867522"/>
            <a:ext cx="9489108" cy="6273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572513" marR="0" indent="0" eaLnBrk="0">
              <a:lnSpc>
                <a:spcPct val="100767"/>
              </a:lnSpc>
              <a:spcAft>
                <a:spcPts val="37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Preanalytical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Variables</a:t>
            </a:r>
          </a:p>
          <a:p>
            <a:pPr marL="2307336" marR="1119" indent="-768096" algn="r" eaLnBrk="0">
              <a:lnSpc>
                <a:spcPct val="100000"/>
              </a:lnSpc>
            </a:pP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time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specimens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should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verified</a:t>
            </a:r>
            <a:r>
              <a:rPr lang="en-US" altLang="zh-CN" sz="2800" b="1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against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actual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collection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time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specimen.</a:t>
            </a:r>
          </a:p>
          <a:p>
            <a:pPr marL="826008" marR="3991" indent="0" algn="r" eaLnBrk="0">
              <a:lnSpc>
                <a:spcPct val="100000"/>
              </a:lnSpc>
            </a:pP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significant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discrepancy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between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times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exists,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unit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en-US" altLang="zh-CN" sz="2800" kern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altLang="zh-CN" sz="2800" kern="0" spc="572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should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notified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rectify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discrepancy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before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test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en-US" altLang="zh-CN" sz="28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800" kern="0" spc="5657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800" kern="0" spc="-15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nalyses.</a:t>
            </a:r>
          </a:p>
          <a:p>
            <a:pPr marL="883920" marR="0" indent="469392" algn="r" eaLnBrk="0">
              <a:lnSpc>
                <a:spcPct val="100000"/>
              </a:lnSpc>
            </a:pP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these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specimen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identification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guidelines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not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</a:t>
            </a:r>
            <a:r>
              <a:rPr lang="en-US" altLang="zh-CN" sz="2800" b="1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either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electronically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manually,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unit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will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800" b="1" kern="0" spc="-5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notified</a:t>
            </a:r>
            <a:r>
              <a:rPr lang="en-US" altLang="zh-CN" sz="2800" b="1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en-US" altLang="zh-CN" sz="2800" kern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altLang="zh-CN" sz="2800" kern="0" spc="2247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new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specimen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will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800" b="1" kern="0" spc="-2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required.</a:t>
            </a:r>
          </a:p>
          <a:p>
            <a:pPr marL="1210056" marR="436" indent="780288" algn="r" eaLnBrk="0">
              <a:lnSpc>
                <a:spcPct val="100000"/>
              </a:lnSpc>
            </a:pP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</a:t>
            </a:r>
            <a:r>
              <a:rPr lang="en-US" altLang="zh-CN" sz="2800" kern="0" spc="5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ime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identification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guidelines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not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met,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en-US" altLang="zh-CN" sz="2800" kern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altLang="zh-CN" sz="2800" kern="0" spc="629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laboratory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personnel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must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follow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administrative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guidelines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laboratory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analysis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rejection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800" kern="0" spc="0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en-US" altLang="zh-CN" sz="2800" kern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altLang="zh-CN" sz="2800" kern="0" spc="5309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800" kern="0" spc="-15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ecimen.</a:t>
            </a:r>
          </a:p>
          <a:p>
            <a:pPr marL="950976" marR="477" indent="0" algn="r" eaLnBrk="0">
              <a:lnSpc>
                <a:spcPct val="98809"/>
              </a:lnSpc>
              <a:spcAft>
                <a:spcPts val="1362"/>
              </a:spcAft>
            </a:pP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addition,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Laboratory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Incident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kern="0" spc="0" baseline="0" noProof="0" dirty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Report</a:t>
            </a:r>
            <a:r>
              <a:rPr lang="en-US" altLang="zh-CN" sz="2800" b="1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should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</a:t>
            </a:r>
            <a:r>
              <a:rPr lang="en-US" altLang="zh-CN" sz="2800" kern="0" spc="-15" baseline="0" noProof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kern="0" spc="0" baseline="0" noProof="0" dirty="0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filed.</a:t>
            </a:r>
          </a:p>
        </p:txBody>
      </p:sp>
      <p:sp>
        <p:nvSpPr>
          <p:cNvPr id="48" name="TextBox48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EEA7B441-E769-4816-1BD1-14CC291634E5}"/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49"/>
          <p:cNvSpPr txBox="1"/>
          <p:nvPr/>
        </p:nvSpPr>
        <p:spPr>
          <a:xfrm>
            <a:off x="228600" y="2550018"/>
            <a:ext cx="7910675" cy="4887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22448" marR="0" indent="0" eaLnBrk="0">
              <a:lnSpc>
                <a:spcPct val="99328"/>
              </a:lnSpc>
              <a:spcAft>
                <a:spcPts val="62"/>
              </a:spcAft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2456688" marR="0" indent="0" eaLnBrk="0">
              <a:lnSpc>
                <a:spcPct val="100000"/>
              </a:lnSpc>
            </a:pP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435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35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6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3825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0" name="TextBox50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  <p:extLst>
      <p:ext uri="{2CDA4C59-5065-499C-C2F5-2172ABD7C58C}"/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51"/>
          <p:cNvSpPr txBox="1"/>
          <p:nvPr/>
        </p:nvSpPr>
        <p:spPr>
          <a:xfrm>
            <a:off x="228599" y="586014"/>
            <a:ext cx="8800726" cy="6851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029713" marR="0" indent="0" eaLnBrk="0">
              <a:lnSpc>
                <a:spcPct val="100104"/>
              </a:lnSpc>
              <a:spcAft>
                <a:spcPts val="2"/>
              </a:spcAft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Specimen</a:t>
            </a:r>
            <a:r>
              <a:rPr lang="en-US" altLang="zh-CN" sz="40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</a:p>
          <a:p>
            <a:pPr marL="2700529" marR="0" indent="0" eaLnBrk="0">
              <a:lnSpc>
                <a:spcPct val="100000"/>
              </a:lnSpc>
            </a:pP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Cerebrospinal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Fluid,</a:t>
            </a:r>
            <a:r>
              <a:rPr lang="en-US" altLang="zh-CN" sz="4000" kern="0" spc="-7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40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</a:p>
          <a:p>
            <a:pPr marL="0" marR="0" indent="0" eaLnBrk="0">
              <a:lnSpc>
                <a:spcPct val="211666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868681" marR="2746" indent="0" algn="r" eaLnBrk="0">
              <a:lnSpc>
                <a:spcPct val="100000"/>
              </a:lnSpc>
            </a:pP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CSF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usually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collected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lumbar</a:t>
            </a:r>
            <a:r>
              <a:rPr lang="en-US" altLang="zh-CN" sz="2700" b="1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puncture(LP)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but</a:t>
            </a:r>
            <a:r>
              <a:rPr lang="en-US" altLang="zh-CN" sz="2700" kern="0" spc="-6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also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obtained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by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lateral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cervical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cisternal</a:t>
            </a:r>
            <a:r>
              <a:rPr lang="en-US" altLang="zh-CN" sz="2700" kern="0" spc="-4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puncture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Ster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ile</a:t>
            </a:r>
            <a:r>
              <a:rPr lang="en-US" altLang="zh-CN" sz="2700" b="1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tec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hn</a:t>
            </a:r>
            <a:r>
              <a:rPr lang="en-US" altLang="zh-CN" sz="270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qu</a:t>
            </a:r>
            <a:r>
              <a:rPr lang="en-US" altLang="zh-CN" sz="2700" b="1" kern="0" spc="5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</a:t>
            </a:r>
            <a:r>
              <a:rPr lang="en-US" altLang="zh-CN" sz="2700" b="1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mandatory</a:t>
            </a:r>
            <a:r>
              <a:rPr lang="en-US" altLang="zh-CN" sz="270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avoid</a:t>
            </a:r>
            <a:r>
              <a:rPr lang="en-US" altLang="zh-CN" sz="2700" kern="0" spc="93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introducing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5151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acteria.</a:t>
            </a:r>
          </a:p>
          <a:p>
            <a:pPr marL="1310641" marR="0" indent="0" algn="r" eaLnBrk="0">
              <a:lnSpc>
                <a:spcPct val="96553"/>
              </a:lnSpc>
              <a:spcAft>
                <a:spcPts val="0"/>
              </a:spcAft>
            </a:pP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Manometric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measurements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may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done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are</a:t>
            </a:r>
            <a:r>
              <a:rPr lang="en-US" altLang="zh-CN" sz="2700" kern="0" spc="-2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esponsibility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clinical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service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rather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than</a:t>
            </a:r>
            <a:r>
              <a:rPr lang="en-US" altLang="zh-CN" sz="2700" kern="0" spc="50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4626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-3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lab</a:t>
            </a:r>
            <a:r>
              <a:rPr lang="en-US" altLang="zh-CN" sz="2700" kern="0" spc="-1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oratory.</a:t>
            </a:r>
          </a:p>
          <a:p>
            <a:pPr marL="1082041" marR="2746" indent="368808" algn="r" eaLnBrk="0">
              <a:lnSpc>
                <a:spcPct val="97569"/>
              </a:lnSpc>
              <a:spcBef>
                <a:spcPts val="0"/>
              </a:spcBef>
            </a:pP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Usua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ll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y,</a:t>
            </a:r>
            <a:r>
              <a:rPr lang="en-US" altLang="zh-CN" sz="2700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flui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</a:t>
            </a:r>
            <a:r>
              <a:rPr lang="en-US" altLang="zh-CN" sz="2700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is</a:t>
            </a:r>
            <a:r>
              <a:rPr lang="en-US" altLang="zh-CN" sz="2700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collected</a:t>
            </a:r>
            <a:r>
              <a:rPr lang="en-US" altLang="zh-CN" sz="2700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into</a:t>
            </a:r>
            <a:r>
              <a:rPr lang="en-US" altLang="zh-CN" sz="2700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three</a:t>
            </a:r>
            <a:r>
              <a:rPr lang="en-US" altLang="zh-CN" sz="2700" b="1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or</a:t>
            </a:r>
            <a:r>
              <a:rPr lang="en-US" altLang="zh-CN" sz="2700" b="1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four</a:t>
            </a:r>
            <a:r>
              <a:rPr lang="en-US" altLang="zh-CN" sz="2700" b="1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b="1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tubes</a:t>
            </a:r>
            <a:r>
              <a:rPr lang="en-US" altLang="zh-CN" sz="2700" b="1" kern="0" spc="1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for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9795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chemical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microbiologic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and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cellular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ube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should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ed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5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ccording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</a:t>
            </a:r>
            <a:r>
              <a:rPr lang="en-US" altLang="zh-CN" sz="2700" kern="0" spc="5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sequence</a:t>
            </a:r>
            <a:r>
              <a:rPr lang="en-US" altLang="zh-CN" sz="2700" kern="0" spc="0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en-US" altLang="zh-CN" sz="2700" kern="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zh-CN" sz="2700" kern="0" spc="4577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 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of</a:t>
            </a:r>
            <a:r>
              <a:rPr lang="en-US" altLang="zh-CN" sz="2700" kern="0" spc="-15" baseline="0" noProof="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zh-CN" sz="2700" kern="0" spc="0" baseline="0" noProof="0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collection</a:t>
            </a:r>
            <a:r>
              <a:rPr lang="en-US" altLang="zh-CN" sz="2700" kern="0" spc="0" baseline="0" noProof="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marL="0" marR="0" indent="0" eaLnBrk="0">
              <a:lnSpc>
                <a:spcPct val="4487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2" name="TextBox52">
            <a:hlinkClick r:id="rId2"/>
          </p:cNvPr>
          <p:cNvSpPr txBox="1"/>
          <p:nvPr/>
        </p:nvSpPr>
        <p:spPr>
          <a:xfrm>
            <a:off x="3328416" y="7294372"/>
            <a:ext cx="1362456" cy="1432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eaLnBrk="0">
              <a:lnSpc>
                <a:spcPct val="47083"/>
              </a:lnSpc>
            </a:pPr>
            <a:r>
              <a:rPr lang="en-US" altLang="zh-CN" sz="1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1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53" name="TextBox53"/>
          <p:cNvSpPr txBox="1"/>
          <p:nvPr/>
        </p:nvSpPr>
        <p:spPr>
          <a:xfrm>
            <a:off x="9250680" y="2112592"/>
            <a:ext cx="120549" cy="40719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" marR="0" indent="0" eaLnBrk="0">
              <a:lnSpc>
                <a:spcPct val="15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7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7000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1" marR="0" indent="0" eaLnBrk="0">
              <a:lnSpc>
                <a:spcPct val="100000"/>
              </a:lnSpc>
            </a:pPr>
            <a:r>
              <a:rPr lang="en-US" altLang="zh-CN" sz="2700" kern="0" spc="-25" baseline="0" noProof="0" dirty="0">
                <a:solidFill>
                  <a:srgbClr val="0000C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  <a:p>
            <a:pPr marL="0" marR="0" indent="0" eaLnBrk="0">
              <a:lnSpc>
                <a:spcPct val="225833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286250"/>
              </a:lnSpc>
            </a:pPr>
            <a:endParaRPr lang="en-US" altLang="zh-CN" sz="1000" kern="0" spc="0" baseline="0" noProof="0" dirty="0">
              <a:solidFill>
                <a:srgbClr val="00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indent="0" eaLnBrk="0">
              <a:lnSpc>
                <a:spcPct val="150000"/>
              </a:lnSpc>
            </a:pP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  <a:r>
              <a:rPr lang="en-US" altLang="zh-CN" sz="2700" kern="0" spc="0" baseline="0" noProof="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br>
              <a:rPr lang="en-US" altLang="zh-CN" sz="2700" kern="0" dirty="0"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en-US" altLang="zh-CN" sz="2700" kern="0" spc="-25" baseline="0" noProof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•</a:t>
            </a:r>
          </a:p>
        </p:txBody>
      </p:sp>
    </p:spTree>
    <p:extLst>
      <p:ext uri="{952435B6-E1A0-467A-EE6C-01606AECDAC2}"/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2662</Words>
  <Application>Microsoft Office PowerPoint</Application>
  <PresentationFormat>Custom</PresentationFormat>
  <Paragraphs>382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TRTV-LAB-KARIMI</dc:creator>
  <cp:lastModifiedBy>TRTV-LAB-KARIMI</cp:lastModifiedBy>
  <cp:revision>3</cp:revision>
  <dcterms:modified xsi:type="dcterms:W3CDTF">2024-12-21T07:14:01Z</dcterms:modified>
</cp:coreProperties>
</file>